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98" r:id="rId6"/>
  </p:sldMasterIdLst>
  <p:notesMasterIdLst>
    <p:notesMasterId r:id="rId51"/>
  </p:notesMasterIdLst>
  <p:handoutMasterIdLst>
    <p:handoutMasterId r:id="rId52"/>
  </p:handoutMasterIdLst>
  <p:sldIdLst>
    <p:sldId id="2685" r:id="rId7"/>
    <p:sldId id="3578" r:id="rId8"/>
    <p:sldId id="3099" r:id="rId9"/>
    <p:sldId id="2765" r:id="rId10"/>
    <p:sldId id="3129" r:id="rId11"/>
    <p:sldId id="3104" r:id="rId12"/>
    <p:sldId id="2766" r:id="rId13"/>
    <p:sldId id="3117" r:id="rId14"/>
    <p:sldId id="3134" r:id="rId15"/>
    <p:sldId id="3137" r:id="rId16"/>
    <p:sldId id="3130" r:id="rId17"/>
    <p:sldId id="2763" r:id="rId18"/>
    <p:sldId id="3127" r:id="rId19"/>
    <p:sldId id="3128" r:id="rId20"/>
    <p:sldId id="348" r:id="rId21"/>
    <p:sldId id="3141" r:id="rId22"/>
    <p:sldId id="3142" r:id="rId23"/>
    <p:sldId id="3139" r:id="rId24"/>
    <p:sldId id="2762" r:id="rId25"/>
    <p:sldId id="2768" r:id="rId26"/>
    <p:sldId id="3140" r:id="rId27"/>
    <p:sldId id="2764" r:id="rId28"/>
    <p:sldId id="3131" r:id="rId29"/>
    <p:sldId id="3105" r:id="rId30"/>
    <p:sldId id="2771" r:id="rId31"/>
    <p:sldId id="3143" r:id="rId32"/>
    <p:sldId id="2770" r:id="rId33"/>
    <p:sldId id="2772" r:id="rId34"/>
    <p:sldId id="2773" r:id="rId35"/>
    <p:sldId id="3144" r:id="rId36"/>
    <p:sldId id="3106" r:id="rId37"/>
    <p:sldId id="3108" r:id="rId38"/>
    <p:sldId id="3109" r:id="rId39"/>
    <p:sldId id="3110" r:id="rId40"/>
    <p:sldId id="3111" r:id="rId41"/>
    <p:sldId id="3113" r:id="rId42"/>
    <p:sldId id="3114" r:id="rId43"/>
    <p:sldId id="3112" r:id="rId44"/>
    <p:sldId id="3115" r:id="rId45"/>
    <p:sldId id="3145" r:id="rId46"/>
    <p:sldId id="3581" r:id="rId47"/>
    <p:sldId id="3579" r:id="rId48"/>
    <p:sldId id="2775" r:id="rId49"/>
    <p:sldId id="3580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A574CC-6737-8E32-E929-2D26C7B7EFD8}" name="Colliez Anne" initials="AC" userId="S::acolliez@groupcls.com::c18f6c85-178d-44a3-ae7b-e789b97e4c8c" providerId="AD"/>
  <p188:author id="{2980F1E5-DC43-2C39-3E32-9BBC5BCFC34D}" name="Teissonnier Anais" initials="AT" userId="S::ateissonnier@groupcls.com::62aadaf0-da9a-4ebd-9ee4-7feb5cb996c3" providerId="AD"/>
  <p188:author id="{833FBBFB-47BF-F6F8-5FDF-E012B80F17A4}" name="Albanese Matthias" initials="MA" userId="S::malbanese@groupcls.com::09ea3c88-a40f-4294-a9d5-77009ae86e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A3"/>
    <a:srgbClr val="0D101F"/>
    <a:srgbClr val="0F1828"/>
    <a:srgbClr val="FEFCFD"/>
    <a:srgbClr val="242524"/>
    <a:srgbClr val="39CC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FECB4D8-DB02-4DC6-A0A2-4F2EBAE1DC90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32" autoAdjust="0"/>
  </p:normalViewPr>
  <p:slideViewPr>
    <p:cSldViewPr snapToGrid="0">
      <p:cViewPr>
        <p:scale>
          <a:sx n="82" d="100"/>
          <a:sy n="82" d="100"/>
        </p:scale>
        <p:origin x="691" y="-562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6/11/relationships/changesInfo" Target="changesInfos/changesInfo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iez Anne" userId="c18f6c85-178d-44a3-ae7b-e789b97e4c8c" providerId="ADAL" clId="{851EABF6-4C0E-4999-9B2D-683EB2E8C93D}"/>
    <pc:docChg chg="undo custSel modSld">
      <pc:chgData name="Colliez Anne" userId="c18f6c85-178d-44a3-ae7b-e789b97e4c8c" providerId="ADAL" clId="{851EABF6-4C0E-4999-9B2D-683EB2E8C93D}" dt="2024-03-22T00:06:11.028" v="38" actId="20577"/>
      <pc:docMkLst>
        <pc:docMk/>
      </pc:docMkLst>
      <pc:sldChg chg="modNotesTx">
        <pc:chgData name="Colliez Anne" userId="c18f6c85-178d-44a3-ae7b-e789b97e4c8c" providerId="ADAL" clId="{851EABF6-4C0E-4999-9B2D-683EB2E8C93D}" dt="2024-03-21T23:52:58.142" v="14" actId="20577"/>
        <pc:sldMkLst>
          <pc:docMk/>
          <pc:sldMk cId="3387643724" sldId="2762"/>
        </pc:sldMkLst>
      </pc:sldChg>
      <pc:sldChg chg="modNotesTx">
        <pc:chgData name="Colliez Anne" userId="c18f6c85-178d-44a3-ae7b-e789b97e4c8c" providerId="ADAL" clId="{851EABF6-4C0E-4999-9B2D-683EB2E8C93D}" dt="2024-03-21T23:52:30.073" v="9" actId="20577"/>
        <pc:sldMkLst>
          <pc:docMk/>
          <pc:sldMk cId="505944957" sldId="2763"/>
        </pc:sldMkLst>
      </pc:sldChg>
      <pc:sldChg chg="modNotesTx">
        <pc:chgData name="Colliez Anne" userId="c18f6c85-178d-44a3-ae7b-e789b97e4c8c" providerId="ADAL" clId="{851EABF6-4C0E-4999-9B2D-683EB2E8C93D}" dt="2024-03-21T23:53:13.801" v="17" actId="20577"/>
        <pc:sldMkLst>
          <pc:docMk/>
          <pc:sldMk cId="363239455" sldId="2764"/>
        </pc:sldMkLst>
      </pc:sldChg>
      <pc:sldChg chg="modNotesTx">
        <pc:chgData name="Colliez Anne" userId="c18f6c85-178d-44a3-ae7b-e789b97e4c8c" providerId="ADAL" clId="{851EABF6-4C0E-4999-9B2D-683EB2E8C93D}" dt="2024-03-21T23:51:28.054" v="1" actId="20577"/>
        <pc:sldMkLst>
          <pc:docMk/>
          <pc:sldMk cId="3734758514" sldId="2765"/>
        </pc:sldMkLst>
      </pc:sldChg>
      <pc:sldChg chg="modNotesTx">
        <pc:chgData name="Colliez Anne" userId="c18f6c85-178d-44a3-ae7b-e789b97e4c8c" providerId="ADAL" clId="{851EABF6-4C0E-4999-9B2D-683EB2E8C93D}" dt="2024-03-21T23:51:39.051" v="3" actId="20577"/>
        <pc:sldMkLst>
          <pc:docMk/>
          <pc:sldMk cId="1405521456" sldId="2766"/>
        </pc:sldMkLst>
      </pc:sldChg>
      <pc:sldChg chg="modNotesTx">
        <pc:chgData name="Colliez Anne" userId="c18f6c85-178d-44a3-ae7b-e789b97e4c8c" providerId="ADAL" clId="{851EABF6-4C0E-4999-9B2D-683EB2E8C93D}" dt="2024-03-21T23:53:02.687" v="15" actId="20577"/>
        <pc:sldMkLst>
          <pc:docMk/>
          <pc:sldMk cId="3802590088" sldId="2768"/>
        </pc:sldMkLst>
      </pc:sldChg>
      <pc:sldChg chg="modNotesTx">
        <pc:chgData name="Colliez Anne" userId="c18f6c85-178d-44a3-ae7b-e789b97e4c8c" providerId="ADAL" clId="{851EABF6-4C0E-4999-9B2D-683EB2E8C93D}" dt="2024-03-21T23:59:44.830" v="22" actId="20577"/>
        <pc:sldMkLst>
          <pc:docMk/>
          <pc:sldMk cId="73341014" sldId="2770"/>
        </pc:sldMkLst>
      </pc:sldChg>
      <pc:sldChg chg="modNotesTx">
        <pc:chgData name="Colliez Anne" userId="c18f6c85-178d-44a3-ae7b-e789b97e4c8c" providerId="ADAL" clId="{851EABF6-4C0E-4999-9B2D-683EB2E8C93D}" dt="2024-03-21T23:53:23.748" v="18" actId="20577"/>
        <pc:sldMkLst>
          <pc:docMk/>
          <pc:sldMk cId="652689846" sldId="2771"/>
        </pc:sldMkLst>
      </pc:sldChg>
      <pc:sldChg chg="modNotesTx">
        <pc:chgData name="Colliez Anne" userId="c18f6c85-178d-44a3-ae7b-e789b97e4c8c" providerId="ADAL" clId="{851EABF6-4C0E-4999-9B2D-683EB2E8C93D}" dt="2024-03-21T23:59:52.521" v="23" actId="20577"/>
        <pc:sldMkLst>
          <pc:docMk/>
          <pc:sldMk cId="1595627059" sldId="2772"/>
        </pc:sldMkLst>
      </pc:sldChg>
      <pc:sldChg chg="modNotesTx">
        <pc:chgData name="Colliez Anne" userId="c18f6c85-178d-44a3-ae7b-e789b97e4c8c" providerId="ADAL" clId="{851EABF6-4C0E-4999-9B2D-683EB2E8C93D}" dt="2024-03-22T00:01:42.922" v="26" actId="20577"/>
        <pc:sldMkLst>
          <pc:docMk/>
          <pc:sldMk cId="4209667040" sldId="2773"/>
        </pc:sldMkLst>
      </pc:sldChg>
      <pc:sldChg chg="modNotesTx">
        <pc:chgData name="Colliez Anne" userId="c18f6c85-178d-44a3-ae7b-e789b97e4c8c" providerId="ADAL" clId="{851EABF6-4C0E-4999-9B2D-683EB2E8C93D}" dt="2024-03-22T00:06:03.709" v="37" actId="20577"/>
        <pc:sldMkLst>
          <pc:docMk/>
          <pc:sldMk cId="2853836317" sldId="2775"/>
        </pc:sldMkLst>
      </pc:sldChg>
      <pc:sldChg chg="modNotesTx">
        <pc:chgData name="Colliez Anne" userId="c18f6c85-178d-44a3-ae7b-e789b97e4c8c" providerId="ADAL" clId="{851EABF6-4C0E-4999-9B2D-683EB2E8C93D}" dt="2024-03-22T00:02:56.788" v="28" actId="6549"/>
        <pc:sldMkLst>
          <pc:docMk/>
          <pc:sldMk cId="2182546001" sldId="3106"/>
        </pc:sldMkLst>
      </pc:sldChg>
      <pc:sldChg chg="modNotesTx">
        <pc:chgData name="Colliez Anne" userId="c18f6c85-178d-44a3-ae7b-e789b97e4c8c" providerId="ADAL" clId="{851EABF6-4C0E-4999-9B2D-683EB2E8C93D}" dt="2024-03-22T00:03:23.196" v="31" actId="20577"/>
        <pc:sldMkLst>
          <pc:docMk/>
          <pc:sldMk cId="802165558" sldId="3108"/>
        </pc:sldMkLst>
      </pc:sldChg>
      <pc:sldChg chg="modNotesTx">
        <pc:chgData name="Colliez Anne" userId="c18f6c85-178d-44a3-ae7b-e789b97e4c8c" providerId="ADAL" clId="{851EABF6-4C0E-4999-9B2D-683EB2E8C93D}" dt="2024-03-22T00:05:11.608" v="33" actId="20577"/>
        <pc:sldMkLst>
          <pc:docMk/>
          <pc:sldMk cId="3062769076" sldId="3112"/>
        </pc:sldMkLst>
      </pc:sldChg>
      <pc:sldChg chg="modNotesTx">
        <pc:chgData name="Colliez Anne" userId="c18f6c85-178d-44a3-ae7b-e789b97e4c8c" providerId="ADAL" clId="{851EABF6-4C0E-4999-9B2D-683EB2E8C93D}" dt="2024-03-22T00:04:29.374" v="32" actId="20577"/>
        <pc:sldMkLst>
          <pc:docMk/>
          <pc:sldMk cId="4171034168" sldId="3114"/>
        </pc:sldMkLst>
      </pc:sldChg>
      <pc:sldChg chg="modNotesTx">
        <pc:chgData name="Colliez Anne" userId="c18f6c85-178d-44a3-ae7b-e789b97e4c8c" providerId="ADAL" clId="{851EABF6-4C0E-4999-9B2D-683EB2E8C93D}" dt="2024-03-22T00:05:15.219" v="34" actId="20577"/>
        <pc:sldMkLst>
          <pc:docMk/>
          <pc:sldMk cId="562536946" sldId="3115"/>
        </pc:sldMkLst>
      </pc:sldChg>
      <pc:sldChg chg="modNotesTx">
        <pc:chgData name="Colliez Anne" userId="c18f6c85-178d-44a3-ae7b-e789b97e4c8c" providerId="ADAL" clId="{851EABF6-4C0E-4999-9B2D-683EB2E8C93D}" dt="2024-03-21T23:51:43.488" v="4" actId="20577"/>
        <pc:sldMkLst>
          <pc:docMk/>
          <pc:sldMk cId="1739245576" sldId="3117"/>
        </pc:sldMkLst>
      </pc:sldChg>
      <pc:sldChg chg="modNotesTx">
        <pc:chgData name="Colliez Anne" userId="c18f6c85-178d-44a3-ae7b-e789b97e4c8c" providerId="ADAL" clId="{851EABF6-4C0E-4999-9B2D-683EB2E8C93D}" dt="2024-03-21T23:52:36.153" v="10" actId="20577"/>
        <pc:sldMkLst>
          <pc:docMk/>
          <pc:sldMk cId="373501669" sldId="3127"/>
        </pc:sldMkLst>
      </pc:sldChg>
      <pc:sldChg chg="modNotesTx">
        <pc:chgData name="Colliez Anne" userId="c18f6c85-178d-44a3-ae7b-e789b97e4c8c" providerId="ADAL" clId="{851EABF6-4C0E-4999-9B2D-683EB2E8C93D}" dt="2024-03-21T23:52:42.028" v="11" actId="20577"/>
        <pc:sldMkLst>
          <pc:docMk/>
          <pc:sldMk cId="1796219642" sldId="3128"/>
        </pc:sldMkLst>
      </pc:sldChg>
      <pc:sldChg chg="modNotesTx">
        <pc:chgData name="Colliez Anne" userId="c18f6c85-178d-44a3-ae7b-e789b97e4c8c" providerId="ADAL" clId="{851EABF6-4C0E-4999-9B2D-683EB2E8C93D}" dt="2024-03-21T23:51:33.238" v="2" actId="20577"/>
        <pc:sldMkLst>
          <pc:docMk/>
          <pc:sldMk cId="3359516974" sldId="3129"/>
        </pc:sldMkLst>
      </pc:sldChg>
      <pc:sldChg chg="modNotesTx">
        <pc:chgData name="Colliez Anne" userId="c18f6c85-178d-44a3-ae7b-e789b97e4c8c" providerId="ADAL" clId="{851EABF6-4C0E-4999-9B2D-683EB2E8C93D}" dt="2024-03-21T23:52:23.802" v="8" actId="20577"/>
        <pc:sldMkLst>
          <pc:docMk/>
          <pc:sldMk cId="3659366840" sldId="3130"/>
        </pc:sldMkLst>
      </pc:sldChg>
      <pc:sldChg chg="modNotesTx">
        <pc:chgData name="Colliez Anne" userId="c18f6c85-178d-44a3-ae7b-e789b97e4c8c" providerId="ADAL" clId="{851EABF6-4C0E-4999-9B2D-683EB2E8C93D}" dt="2024-03-21T23:52:15.332" v="6" actId="20577"/>
        <pc:sldMkLst>
          <pc:docMk/>
          <pc:sldMk cId="2362669287" sldId="3134"/>
        </pc:sldMkLst>
      </pc:sldChg>
      <pc:sldChg chg="modNotesTx">
        <pc:chgData name="Colliez Anne" userId="c18f6c85-178d-44a3-ae7b-e789b97e4c8c" providerId="ADAL" clId="{851EABF6-4C0E-4999-9B2D-683EB2E8C93D}" dt="2024-03-21T23:52:18.635" v="7" actId="20577"/>
        <pc:sldMkLst>
          <pc:docMk/>
          <pc:sldMk cId="367586174" sldId="3137"/>
        </pc:sldMkLst>
      </pc:sldChg>
      <pc:sldChg chg="modNotesTx">
        <pc:chgData name="Colliez Anne" userId="c18f6c85-178d-44a3-ae7b-e789b97e4c8c" providerId="ADAL" clId="{851EABF6-4C0E-4999-9B2D-683EB2E8C93D}" dt="2024-03-21T23:52:52.635" v="13" actId="20577"/>
        <pc:sldMkLst>
          <pc:docMk/>
          <pc:sldMk cId="2187484481" sldId="3139"/>
        </pc:sldMkLst>
      </pc:sldChg>
      <pc:sldChg chg="modNotesTx">
        <pc:chgData name="Colliez Anne" userId="c18f6c85-178d-44a3-ae7b-e789b97e4c8c" providerId="ADAL" clId="{851EABF6-4C0E-4999-9B2D-683EB2E8C93D}" dt="2024-03-21T23:53:08.736" v="16" actId="20577"/>
        <pc:sldMkLst>
          <pc:docMk/>
          <pc:sldMk cId="2311742227" sldId="3140"/>
        </pc:sldMkLst>
      </pc:sldChg>
      <pc:sldChg chg="modNotesTx">
        <pc:chgData name="Colliez Anne" userId="c18f6c85-178d-44a3-ae7b-e789b97e4c8c" providerId="ADAL" clId="{851EABF6-4C0E-4999-9B2D-683EB2E8C93D}" dt="2024-03-21T23:52:47.283" v="12" actId="20577"/>
        <pc:sldMkLst>
          <pc:docMk/>
          <pc:sldMk cId="185919298" sldId="3141"/>
        </pc:sldMkLst>
      </pc:sldChg>
      <pc:sldChg chg="modNotesTx">
        <pc:chgData name="Colliez Anne" userId="c18f6c85-178d-44a3-ae7b-e789b97e4c8c" providerId="ADAL" clId="{851EABF6-4C0E-4999-9B2D-683EB2E8C93D}" dt="2024-03-21T23:53:32.009" v="19" actId="20577"/>
        <pc:sldMkLst>
          <pc:docMk/>
          <pc:sldMk cId="3836513782" sldId="3143"/>
        </pc:sldMkLst>
      </pc:sldChg>
      <pc:sldChg chg="modNotesTx">
        <pc:chgData name="Colliez Anne" userId="c18f6c85-178d-44a3-ae7b-e789b97e4c8c" providerId="ADAL" clId="{851EABF6-4C0E-4999-9B2D-683EB2E8C93D}" dt="2024-03-22T00:01:52.382" v="27" actId="20577"/>
        <pc:sldMkLst>
          <pc:docMk/>
          <pc:sldMk cId="3555169787" sldId="3144"/>
        </pc:sldMkLst>
      </pc:sldChg>
      <pc:sldChg chg="modNotesTx">
        <pc:chgData name="Colliez Anne" userId="c18f6c85-178d-44a3-ae7b-e789b97e4c8c" providerId="ADAL" clId="{851EABF6-4C0E-4999-9B2D-683EB2E8C93D}" dt="2024-03-21T23:51:14.854" v="0" actId="20577"/>
        <pc:sldMkLst>
          <pc:docMk/>
          <pc:sldMk cId="638022397" sldId="3578"/>
        </pc:sldMkLst>
      </pc:sldChg>
      <pc:sldChg chg="modNotesTx">
        <pc:chgData name="Colliez Anne" userId="c18f6c85-178d-44a3-ae7b-e789b97e4c8c" providerId="ADAL" clId="{851EABF6-4C0E-4999-9B2D-683EB2E8C93D}" dt="2024-03-22T00:05:23.908" v="35" actId="20577"/>
        <pc:sldMkLst>
          <pc:docMk/>
          <pc:sldMk cId="2214163418" sldId="3579"/>
        </pc:sldMkLst>
      </pc:sldChg>
      <pc:sldChg chg="modNotesTx">
        <pc:chgData name="Colliez Anne" userId="c18f6c85-178d-44a3-ae7b-e789b97e4c8c" providerId="ADAL" clId="{851EABF6-4C0E-4999-9B2D-683EB2E8C93D}" dt="2024-03-22T00:06:11.028" v="38" actId="20577"/>
        <pc:sldMkLst>
          <pc:docMk/>
          <pc:sldMk cId="1653128498" sldId="358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AC7A6F6-86BF-011A-F8F5-6A8E9C6A59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60DCAC-40AF-B928-B448-ED27339AF2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9B3A9-8182-4660-944C-5407B853B954}" type="datetimeFigureOut">
              <a:rPr lang="fr-FR" smtClean="0"/>
              <a:t>20/03/2024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4416DE-9D3F-8F3C-D3EA-FA401A6FEB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E8F279-81EB-43B0-588F-5989FED6B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05705-2159-451E-B6B8-57CE28A971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06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94037-1FA0-4121-B845-9005305642AA}" type="datetimeFigureOut">
              <a:rPr lang="fr-FR" smtClean="0"/>
              <a:t>20/03/2024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104BE-CB81-4960-83CC-B18D9A0FA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57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30B97-8510-4668-8867-8BDF9105EDE4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239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670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534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88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97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699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656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722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416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3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473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057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454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330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846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868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811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r-FR" b="0" dirty="0"/>
            </a:b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07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166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9803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86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653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8679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4246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815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455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298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254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0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39E7C-8CD5-4C61-86D0-5C1BF4A5A4E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893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39E7C-8CD5-4C61-86D0-5C1BF4A5A4E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436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39E7C-8CD5-4C61-86D0-5C1BF4A5A4E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586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39E7C-8CD5-4C61-86D0-5C1BF4A5A4E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06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16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104BE-CB81-4960-83CC-B18D9A0FABB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70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26BC38E3-310C-419B-9EB4-4EBD388E8352}"/>
              </a:ext>
            </a:extLst>
          </p:cNvPr>
          <p:cNvSpPr>
            <a:spLocks noGrp="1" noChangeArrowheads="1"/>
          </p:cNvSpPr>
          <p:nvPr>
            <p:ph type="pic" sz="quarter" idx="11"/>
          </p:nvPr>
        </p:nvSpPr>
        <p:spPr bwMode="auto">
          <a:xfrm>
            <a:off x="678873" y="0"/>
            <a:ext cx="11513127" cy="6857999"/>
          </a:xfrm>
          <a:custGeom>
            <a:avLst/>
            <a:gdLst>
              <a:gd name="connsiteX0" fmla="*/ 0 w 11513127"/>
              <a:gd name="connsiteY0" fmla="*/ 0 h 6857999"/>
              <a:gd name="connsiteX1" fmla="*/ 11513127 w 11513127"/>
              <a:gd name="connsiteY1" fmla="*/ 0 h 6857999"/>
              <a:gd name="connsiteX2" fmla="*/ 11513127 w 11513127"/>
              <a:gd name="connsiteY2" fmla="*/ 6857999 h 6857999"/>
              <a:gd name="connsiteX3" fmla="*/ 0 w 11513127"/>
              <a:gd name="connsiteY3" fmla="*/ 6857999 h 6857999"/>
              <a:gd name="connsiteX4" fmla="*/ 0 w 11513127"/>
              <a:gd name="connsiteY4" fmla="*/ 6340315 h 6857999"/>
              <a:gd name="connsiteX5" fmla="*/ 5329828 w 11513127"/>
              <a:gd name="connsiteY5" fmla="*/ 6340315 h 6857999"/>
              <a:gd name="connsiteX6" fmla="*/ 5424508 w 11513127"/>
              <a:gd name="connsiteY6" fmla="*/ 6245635 h 6857999"/>
              <a:gd name="connsiteX7" fmla="*/ 5424508 w 11513127"/>
              <a:gd name="connsiteY7" fmla="*/ 629941 h 6857999"/>
              <a:gd name="connsiteX8" fmla="*/ 5329828 w 11513127"/>
              <a:gd name="connsiteY8" fmla="*/ 535261 h 6857999"/>
              <a:gd name="connsiteX9" fmla="*/ 0 w 11513127"/>
              <a:gd name="connsiteY9" fmla="*/ 5352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13127" h="6857999">
                <a:moveTo>
                  <a:pt x="0" y="0"/>
                </a:moveTo>
                <a:lnTo>
                  <a:pt x="11513127" y="0"/>
                </a:lnTo>
                <a:lnTo>
                  <a:pt x="11513127" y="6857999"/>
                </a:lnTo>
                <a:lnTo>
                  <a:pt x="0" y="6857999"/>
                </a:lnTo>
                <a:lnTo>
                  <a:pt x="0" y="6340315"/>
                </a:lnTo>
                <a:lnTo>
                  <a:pt x="5329828" y="6340315"/>
                </a:lnTo>
                <a:cubicBezTo>
                  <a:pt x="5382118" y="6340315"/>
                  <a:pt x="5424508" y="6297925"/>
                  <a:pt x="5424508" y="6245635"/>
                </a:cubicBezTo>
                <a:lnTo>
                  <a:pt x="5424508" y="629941"/>
                </a:lnTo>
                <a:cubicBezTo>
                  <a:pt x="5424508" y="577651"/>
                  <a:pt x="5382118" y="535261"/>
                  <a:pt x="5329828" y="535261"/>
                </a:cubicBezTo>
                <a:lnTo>
                  <a:pt x="0" y="535261"/>
                </a:lnTo>
                <a:close/>
              </a:path>
            </a:pathLst>
          </a:custGeom>
          <a:solidFill>
            <a:schemeClr val="bg2"/>
          </a:solidFill>
          <a:effectLst/>
        </p:spPr>
      </p:sp>
      <p:sp>
        <p:nvSpPr>
          <p:cNvPr id="7" name="Forme libre 13">
            <a:extLst>
              <a:ext uri="{FF2B5EF4-FFF2-40B4-BE49-F238E27FC236}">
                <a16:creationId xmlns:a16="http://schemas.microsoft.com/office/drawing/2014/main" id="{8BBD5DA1-EB58-4A08-8820-F1E04D7675B9}"/>
              </a:ext>
            </a:extLst>
          </p:cNvPr>
          <p:cNvSpPr/>
          <p:nvPr userDrawn="1"/>
        </p:nvSpPr>
        <p:spPr>
          <a:xfrm>
            <a:off x="0" y="535261"/>
            <a:ext cx="6122432" cy="5805054"/>
          </a:xfrm>
          <a:custGeom>
            <a:avLst/>
            <a:gdLst>
              <a:gd name="connsiteX0" fmla="*/ 0 w 6103381"/>
              <a:gd name="connsiteY0" fmla="*/ 0 h 5805054"/>
              <a:gd name="connsiteX1" fmla="*/ 6008701 w 6103381"/>
              <a:gd name="connsiteY1" fmla="*/ 0 h 5805054"/>
              <a:gd name="connsiteX2" fmla="*/ 6103381 w 6103381"/>
              <a:gd name="connsiteY2" fmla="*/ 94680 h 5805054"/>
              <a:gd name="connsiteX3" fmla="*/ 6103381 w 6103381"/>
              <a:gd name="connsiteY3" fmla="*/ 5710374 h 5805054"/>
              <a:gd name="connsiteX4" fmla="*/ 6008701 w 6103381"/>
              <a:gd name="connsiteY4" fmla="*/ 5805054 h 5805054"/>
              <a:gd name="connsiteX5" fmla="*/ 0 w 6103381"/>
              <a:gd name="connsiteY5" fmla="*/ 5805054 h 580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3381" h="5805054">
                <a:moveTo>
                  <a:pt x="0" y="0"/>
                </a:moveTo>
                <a:lnTo>
                  <a:pt x="6008701" y="0"/>
                </a:lnTo>
                <a:cubicBezTo>
                  <a:pt x="6060991" y="0"/>
                  <a:pt x="6103381" y="42390"/>
                  <a:pt x="6103381" y="94680"/>
                </a:cubicBezTo>
                <a:lnTo>
                  <a:pt x="6103381" y="5710374"/>
                </a:lnTo>
                <a:cubicBezTo>
                  <a:pt x="6103381" y="5762664"/>
                  <a:pt x="6060991" y="5805054"/>
                  <a:pt x="6008701" y="5805054"/>
                </a:cubicBezTo>
                <a:lnTo>
                  <a:pt x="0" y="5805054"/>
                </a:ln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  <a:effectLst>
            <a:outerShdw blurRad="381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537AD64-8E1A-41DF-BC9B-8521AD18F91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566182" y="4179106"/>
            <a:ext cx="5091668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SzTx/>
              <a:buFontTx/>
              <a:buNone/>
              <a:defRPr sz="1400" b="0" i="0" spc="200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fr-FR"/>
              <a:t>Sous titre présentation</a:t>
            </a:r>
            <a:endParaRPr/>
          </a:p>
        </p:txBody>
      </p:sp>
      <p:sp>
        <p:nvSpPr>
          <p:cNvPr id="11" name="文本框 16">
            <a:extLst>
              <a:ext uri="{FF2B5EF4-FFF2-40B4-BE49-F238E27FC236}">
                <a16:creationId xmlns:a16="http://schemas.microsoft.com/office/drawing/2014/main" id="{730AC566-6340-425C-BE87-66948D05D308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566182" y="3277990"/>
            <a:ext cx="5091668" cy="830997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 b="0" i="0" spc="-80" baseline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r>
              <a:rPr lang="fr-FR"/>
              <a:t>Titre de la présentation</a:t>
            </a:r>
            <a:endParaRPr/>
          </a:p>
        </p:txBody>
      </p:sp>
      <p:sp>
        <p:nvSpPr>
          <p:cNvPr id="12" name="Forme libre 12">
            <a:extLst>
              <a:ext uri="{FF2B5EF4-FFF2-40B4-BE49-F238E27FC236}">
                <a16:creationId xmlns:a16="http://schemas.microsoft.com/office/drawing/2014/main" id="{6D8217E0-9CC3-4920-9BE2-6093728033C2}"/>
              </a:ext>
            </a:extLst>
          </p:cNvPr>
          <p:cNvSpPr/>
          <p:nvPr userDrawn="1"/>
        </p:nvSpPr>
        <p:spPr>
          <a:xfrm rot="5400000">
            <a:off x="221270" y="1180719"/>
            <a:ext cx="878259" cy="1320800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93A8B213-4825-4D50-8E2D-033CB83A70F8}"/>
              </a:ext>
            </a:extLst>
          </p:cNvPr>
          <p:cNvSpPr txBox="1"/>
          <p:nvPr userDrawn="1"/>
        </p:nvSpPr>
        <p:spPr>
          <a:xfrm>
            <a:off x="8910782" y="4663681"/>
            <a:ext cx="3090590" cy="317715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defTabSz="9142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646" b="0" i="0">
                <a:ln w="38100">
                  <a:noFill/>
                </a:ln>
                <a:solidFill>
                  <a:schemeClr val="bg1">
                    <a:alpha val="26000"/>
                  </a:schemeClr>
                </a:solidFill>
                <a:latin typeface="Berthold Akzidenz Grotesk BE" charset="0"/>
                <a:ea typeface="Berthold Akzidenz Grotesk BE" charset="0"/>
                <a:cs typeface="Berthold Akzidenz Grotesk BE" charset="0"/>
              </a:rPr>
              <a:t>CLS</a:t>
            </a:r>
            <a:endParaRPr lang="vi-VN" sz="20646" b="0" i="0">
              <a:ln w="38100">
                <a:noFill/>
              </a:ln>
              <a:solidFill>
                <a:schemeClr val="bg1">
                  <a:alpha val="26000"/>
                </a:schemeClr>
              </a:solidFill>
              <a:latin typeface="Berthold Akzidenz Grotesk BE" charset="0"/>
              <a:ea typeface="Berthold Akzidenz Grotesk BE" charset="0"/>
              <a:cs typeface="Berthold Akzidenz Grotesk BE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7F35E1D-2060-4C72-A2C4-D87DC38E81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79" y="1553833"/>
            <a:ext cx="676018" cy="5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5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ransition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E01AD1A-830C-482E-8EAD-D63649C48641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049486" y="4891996"/>
            <a:ext cx="6429602" cy="134914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2074D3B-9BD1-4436-9EA7-82DE0D1BF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6488" y="4026594"/>
            <a:ext cx="6172200" cy="690677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12" name="Forme libre 8">
            <a:extLst>
              <a:ext uri="{FF2B5EF4-FFF2-40B4-BE49-F238E27FC236}">
                <a16:creationId xmlns:a16="http://schemas.microsoft.com/office/drawing/2014/main" id="{4D4E3529-36E1-4B0D-B921-4838F0D99EE9}"/>
              </a:ext>
            </a:extLst>
          </p:cNvPr>
          <p:cNvSpPr/>
          <p:nvPr userDrawn="1"/>
        </p:nvSpPr>
        <p:spPr>
          <a:xfrm>
            <a:off x="484461" y="2957330"/>
            <a:ext cx="3596181" cy="3900670"/>
          </a:xfrm>
          <a:custGeom>
            <a:avLst/>
            <a:gdLst>
              <a:gd name="connsiteX0" fmla="*/ 114466 w 3596181"/>
              <a:gd name="connsiteY0" fmla="*/ 0 h 3900670"/>
              <a:gd name="connsiteX1" fmla="*/ 3481715 w 3596181"/>
              <a:gd name="connsiteY1" fmla="*/ 0 h 3900670"/>
              <a:gd name="connsiteX2" fmla="*/ 3596181 w 3596181"/>
              <a:gd name="connsiteY2" fmla="*/ 114466 h 3900670"/>
              <a:gd name="connsiteX3" fmla="*/ 3596181 w 3596181"/>
              <a:gd name="connsiteY3" fmla="*/ 3900670 h 3900670"/>
              <a:gd name="connsiteX4" fmla="*/ 0 w 3596181"/>
              <a:gd name="connsiteY4" fmla="*/ 3900670 h 3900670"/>
              <a:gd name="connsiteX5" fmla="*/ 0 w 3596181"/>
              <a:gd name="connsiteY5" fmla="*/ 114466 h 3900670"/>
              <a:gd name="connsiteX6" fmla="*/ 114466 w 3596181"/>
              <a:gd name="connsiteY6" fmla="*/ 0 h 3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6181" h="3900670">
                <a:moveTo>
                  <a:pt x="114466" y="0"/>
                </a:moveTo>
                <a:lnTo>
                  <a:pt x="3481715" y="0"/>
                </a:lnTo>
                <a:cubicBezTo>
                  <a:pt x="3544933" y="0"/>
                  <a:pt x="3596181" y="51248"/>
                  <a:pt x="3596181" y="114466"/>
                </a:cubicBezTo>
                <a:lnTo>
                  <a:pt x="3596181" y="3900670"/>
                </a:lnTo>
                <a:lnTo>
                  <a:pt x="0" y="3900670"/>
                </a:lnTo>
                <a:lnTo>
                  <a:pt x="0" y="114466"/>
                </a:lnTo>
                <a:cubicBezTo>
                  <a:pt x="0" y="51248"/>
                  <a:pt x="51248" y="0"/>
                  <a:pt x="11446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3810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pour une image  6">
            <a:extLst>
              <a:ext uri="{FF2B5EF4-FFF2-40B4-BE49-F238E27FC236}">
                <a16:creationId xmlns:a16="http://schemas.microsoft.com/office/drawing/2014/main" id="{0FCAC4FC-A7A9-4381-9FAC-A0CA90AAD83F}"/>
              </a:ext>
            </a:extLst>
          </p:cNvPr>
          <p:cNvSpPr>
            <a:spLocks noGrp="1" noChangeArrowheads="1"/>
          </p:cNvSpPr>
          <p:nvPr>
            <p:ph type="pic" sz="quarter" idx="11"/>
          </p:nvPr>
        </p:nvSpPr>
        <p:spPr bwMode="auto">
          <a:xfrm>
            <a:off x="0" y="1"/>
            <a:ext cx="12192000" cy="3352800"/>
          </a:xfrm>
          <a:custGeom>
            <a:avLst/>
            <a:gdLst>
              <a:gd name="connsiteX0" fmla="*/ 0 w 12192000"/>
              <a:gd name="connsiteY0" fmla="*/ 0 h 3352800"/>
              <a:gd name="connsiteX1" fmla="*/ 12192000 w 12192000"/>
              <a:gd name="connsiteY1" fmla="*/ 0 h 3352800"/>
              <a:gd name="connsiteX2" fmla="*/ 12192000 w 12192000"/>
              <a:gd name="connsiteY2" fmla="*/ 3352800 h 3352800"/>
              <a:gd name="connsiteX3" fmla="*/ 4080642 w 12192000"/>
              <a:gd name="connsiteY3" fmla="*/ 3352800 h 3352800"/>
              <a:gd name="connsiteX4" fmla="*/ 4080642 w 12192000"/>
              <a:gd name="connsiteY4" fmla="*/ 3071795 h 3352800"/>
              <a:gd name="connsiteX5" fmla="*/ 3966176 w 12192000"/>
              <a:gd name="connsiteY5" fmla="*/ 2957329 h 3352800"/>
              <a:gd name="connsiteX6" fmla="*/ 598927 w 12192000"/>
              <a:gd name="connsiteY6" fmla="*/ 2957329 h 3352800"/>
              <a:gd name="connsiteX7" fmla="*/ 484461 w 12192000"/>
              <a:gd name="connsiteY7" fmla="*/ 3071795 h 3352800"/>
              <a:gd name="connsiteX8" fmla="*/ 484461 w 12192000"/>
              <a:gd name="connsiteY8" fmla="*/ 3352800 h 3352800"/>
              <a:gd name="connsiteX9" fmla="*/ 0 w 12192000"/>
              <a:gd name="connsiteY9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352800">
                <a:moveTo>
                  <a:pt x="0" y="0"/>
                </a:moveTo>
                <a:lnTo>
                  <a:pt x="12192000" y="0"/>
                </a:lnTo>
                <a:lnTo>
                  <a:pt x="12192000" y="3352800"/>
                </a:lnTo>
                <a:lnTo>
                  <a:pt x="4080642" y="3352800"/>
                </a:lnTo>
                <a:lnTo>
                  <a:pt x="4080642" y="3071795"/>
                </a:lnTo>
                <a:cubicBezTo>
                  <a:pt x="4080642" y="3008577"/>
                  <a:pt x="4029394" y="2957329"/>
                  <a:pt x="3966176" y="2957329"/>
                </a:cubicBezTo>
                <a:lnTo>
                  <a:pt x="598927" y="2957329"/>
                </a:lnTo>
                <a:cubicBezTo>
                  <a:pt x="535709" y="2957329"/>
                  <a:pt x="484461" y="3008577"/>
                  <a:pt x="484461" y="3071795"/>
                </a:cubicBezTo>
                <a:lnTo>
                  <a:pt x="484461" y="3352800"/>
                </a:lnTo>
                <a:lnTo>
                  <a:pt x="0" y="3352800"/>
                </a:lnTo>
                <a:close/>
              </a:path>
            </a:pathLst>
          </a:custGeom>
          <a:solidFill>
            <a:schemeClr val="bg1"/>
          </a:solidFill>
          <a:effectLst/>
        </p:spPr>
      </p:sp>
      <p:sp>
        <p:nvSpPr>
          <p:cNvPr id="8" name="Forme libre 12">
            <a:extLst>
              <a:ext uri="{FF2B5EF4-FFF2-40B4-BE49-F238E27FC236}">
                <a16:creationId xmlns:a16="http://schemas.microsoft.com/office/drawing/2014/main" id="{1C6776EC-30D7-4F6D-8C4F-C14097863451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4AC8BC5-9945-4E91-8030-B053B5EC9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9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ransition (2)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9BC3798F-1D70-44E7-AEA6-357E80564925}"/>
              </a:ext>
            </a:extLst>
          </p:cNvPr>
          <p:cNvSpPr>
            <a:spLocks noGrp="1" noChangeArrowheads="1"/>
          </p:cNvSpPr>
          <p:nvPr>
            <p:ph type="pic" sz="quarter" idx="11"/>
          </p:nvPr>
        </p:nvSpPr>
        <p:spPr bwMode="auto">
          <a:xfrm>
            <a:off x="1" y="2964873"/>
            <a:ext cx="10261599" cy="3893126"/>
          </a:xfrm>
          <a:custGeom>
            <a:avLst/>
            <a:gdLst>
              <a:gd name="connsiteX0" fmla="*/ 0 w 10261599"/>
              <a:gd name="connsiteY0" fmla="*/ 0 h 3893126"/>
              <a:gd name="connsiteX1" fmla="*/ 9154871 w 10261599"/>
              <a:gd name="connsiteY1" fmla="*/ 0 h 3893126"/>
              <a:gd name="connsiteX2" fmla="*/ 9154871 w 10261599"/>
              <a:gd name="connsiteY2" fmla="*/ 1448788 h 3893126"/>
              <a:gd name="connsiteX3" fmla="*/ 9269337 w 10261599"/>
              <a:gd name="connsiteY3" fmla="*/ 1563254 h 3893126"/>
              <a:gd name="connsiteX4" fmla="*/ 10261599 w 10261599"/>
              <a:gd name="connsiteY4" fmla="*/ 1563254 h 3893126"/>
              <a:gd name="connsiteX5" fmla="*/ 10261599 w 10261599"/>
              <a:gd name="connsiteY5" fmla="*/ 3893126 h 3893126"/>
              <a:gd name="connsiteX6" fmla="*/ 0 w 10261599"/>
              <a:gd name="connsiteY6" fmla="*/ 3893126 h 389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61599" h="3893126">
                <a:moveTo>
                  <a:pt x="0" y="0"/>
                </a:moveTo>
                <a:lnTo>
                  <a:pt x="9154871" y="0"/>
                </a:lnTo>
                <a:lnTo>
                  <a:pt x="9154871" y="1448788"/>
                </a:lnTo>
                <a:cubicBezTo>
                  <a:pt x="9154871" y="1512006"/>
                  <a:pt x="9206119" y="1563254"/>
                  <a:pt x="9269337" y="1563254"/>
                </a:cubicBezTo>
                <a:lnTo>
                  <a:pt x="10261599" y="1563254"/>
                </a:lnTo>
                <a:lnTo>
                  <a:pt x="10261599" y="3893126"/>
                </a:lnTo>
                <a:lnTo>
                  <a:pt x="0" y="3893126"/>
                </a:lnTo>
                <a:close/>
              </a:path>
            </a:pathLst>
          </a:custGeom>
          <a:solidFill>
            <a:schemeClr val="bg1"/>
          </a:solidFill>
          <a:effectLst/>
        </p:spPr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14" name="Forme libre 8">
            <a:extLst>
              <a:ext uri="{FF2B5EF4-FFF2-40B4-BE49-F238E27FC236}">
                <a16:creationId xmlns:a16="http://schemas.microsoft.com/office/drawing/2014/main" id="{35AF2F00-6FCD-40A8-B721-F91BCF212E4B}"/>
              </a:ext>
            </a:extLst>
          </p:cNvPr>
          <p:cNvSpPr/>
          <p:nvPr userDrawn="1"/>
        </p:nvSpPr>
        <p:spPr>
          <a:xfrm rot="16200000">
            <a:off x="8875346" y="1211472"/>
            <a:ext cx="3596181" cy="3037128"/>
          </a:xfrm>
          <a:custGeom>
            <a:avLst/>
            <a:gdLst>
              <a:gd name="connsiteX0" fmla="*/ 3596181 w 3596181"/>
              <a:gd name="connsiteY0" fmla="*/ 3037128 h 3037128"/>
              <a:gd name="connsiteX1" fmla="*/ 0 w 3596181"/>
              <a:gd name="connsiteY1" fmla="*/ 3037128 h 3037128"/>
              <a:gd name="connsiteX2" fmla="*/ 0 w 3596181"/>
              <a:gd name="connsiteY2" fmla="*/ 114466 h 3037128"/>
              <a:gd name="connsiteX3" fmla="*/ 114466 w 3596181"/>
              <a:gd name="connsiteY3" fmla="*/ 0 h 3037128"/>
              <a:gd name="connsiteX4" fmla="*/ 3481715 w 3596181"/>
              <a:gd name="connsiteY4" fmla="*/ 0 h 3037128"/>
              <a:gd name="connsiteX5" fmla="*/ 3596181 w 3596181"/>
              <a:gd name="connsiteY5" fmla="*/ 114466 h 30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181" h="3037128">
                <a:moveTo>
                  <a:pt x="3596181" y="3037128"/>
                </a:moveTo>
                <a:lnTo>
                  <a:pt x="0" y="3037128"/>
                </a:lnTo>
                <a:lnTo>
                  <a:pt x="0" y="114466"/>
                </a:lnTo>
                <a:cubicBezTo>
                  <a:pt x="0" y="51248"/>
                  <a:pt x="51248" y="0"/>
                  <a:pt x="114466" y="0"/>
                </a:cubicBezTo>
                <a:lnTo>
                  <a:pt x="3481715" y="0"/>
                </a:lnTo>
                <a:cubicBezTo>
                  <a:pt x="3544933" y="0"/>
                  <a:pt x="3596181" y="51248"/>
                  <a:pt x="3596181" y="114466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2700000" scaled="0"/>
          </a:gradFill>
          <a:ln>
            <a:noFill/>
          </a:ln>
          <a:effectLst>
            <a:outerShdw blurRad="3810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109123E3-D1D5-4190-A230-0B8A4EEB1731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507402" y="716714"/>
            <a:ext cx="4201170" cy="1632469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Titre 2">
            <a:extLst>
              <a:ext uri="{FF2B5EF4-FFF2-40B4-BE49-F238E27FC236}">
                <a16:creationId xmlns:a16="http://schemas.microsoft.com/office/drawing/2014/main" id="{90B1D1A2-6BB5-444A-9FBD-277326350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65" y="716711"/>
            <a:ext cx="3607950" cy="163247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AA0830CB-28D4-46A3-987D-B488389CCDA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494405" y="1154948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236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 ordinateur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301BA81-98A2-4870-8B73-1756933BF3C1}"/>
              </a:ext>
            </a:extLst>
          </p:cNvPr>
          <p:cNvSpPr/>
          <p:nvPr userDrawn="1"/>
        </p:nvSpPr>
        <p:spPr>
          <a:xfrm>
            <a:off x="1050316" y="0"/>
            <a:ext cx="4003811" cy="6858000"/>
          </a:xfrm>
          <a:prstGeom prst="rect">
            <a:avLst/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268" y="205690"/>
            <a:ext cx="5926597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id="{BBB48207-000A-463A-98A5-C18A3E3B1DE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73352" y="2240197"/>
            <a:ext cx="238886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63" name="Espace réservé du texte 62">
            <a:extLst>
              <a:ext uri="{FF2B5EF4-FFF2-40B4-BE49-F238E27FC236}">
                <a16:creationId xmlns:a16="http://schemas.microsoft.com/office/drawing/2014/main" id="{704615B5-602E-4F11-B052-2A6158474800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163159" y="2531497"/>
            <a:ext cx="2699060" cy="565042"/>
          </a:xfrm>
        </p:spPr>
        <p:txBody>
          <a:bodyPr anchor="t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735B1E13-18FC-4744-A171-5FAC8155B70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9309008" y="2240197"/>
            <a:ext cx="238886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69" name="Espace réservé du texte 62">
            <a:extLst>
              <a:ext uri="{FF2B5EF4-FFF2-40B4-BE49-F238E27FC236}">
                <a16:creationId xmlns:a16="http://schemas.microsoft.com/office/drawing/2014/main" id="{63C87D88-2984-462A-9FFE-96244F64BD0C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8998815" y="2531497"/>
            <a:ext cx="2699060" cy="565042"/>
          </a:xfrm>
        </p:spPr>
        <p:txBody>
          <a:bodyPr anchor="t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0" name="Espace réservé du texte 9">
            <a:extLst>
              <a:ext uri="{FF2B5EF4-FFF2-40B4-BE49-F238E27FC236}">
                <a16:creationId xmlns:a16="http://schemas.microsoft.com/office/drawing/2014/main" id="{7A63327E-5152-44F9-87E0-BCE4C78CD76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473347" y="3923718"/>
            <a:ext cx="238886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72" name="Espace réservé du texte 62">
            <a:extLst>
              <a:ext uri="{FF2B5EF4-FFF2-40B4-BE49-F238E27FC236}">
                <a16:creationId xmlns:a16="http://schemas.microsoft.com/office/drawing/2014/main" id="{0AA218F1-A31D-4079-99C3-465731AF61F3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6163154" y="4215018"/>
            <a:ext cx="2699060" cy="565042"/>
          </a:xfrm>
        </p:spPr>
        <p:txBody>
          <a:bodyPr anchor="t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3" name="Espace réservé du texte 9">
            <a:extLst>
              <a:ext uri="{FF2B5EF4-FFF2-40B4-BE49-F238E27FC236}">
                <a16:creationId xmlns:a16="http://schemas.microsoft.com/office/drawing/2014/main" id="{F3E46EB6-3849-41A3-9352-32D0B2FD44A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309003" y="3923718"/>
            <a:ext cx="238886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75" name="Espace réservé du texte 62">
            <a:extLst>
              <a:ext uri="{FF2B5EF4-FFF2-40B4-BE49-F238E27FC236}">
                <a16:creationId xmlns:a16="http://schemas.microsoft.com/office/drawing/2014/main" id="{1037B449-21F9-47EC-B8AB-BDD9461EDBDB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998810" y="4215018"/>
            <a:ext cx="2699060" cy="565042"/>
          </a:xfrm>
        </p:spPr>
        <p:txBody>
          <a:bodyPr anchor="t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5BDBBDA-5A05-48C7-9D25-8740C3C8B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06" y="1697241"/>
            <a:ext cx="5306631" cy="3942145"/>
          </a:xfrm>
          <a:prstGeom prst="rect">
            <a:avLst/>
          </a:prstGeom>
        </p:spPr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BC3884F8-3267-4593-81EA-42B901963A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4771" y="1865772"/>
            <a:ext cx="4914900" cy="2809875"/>
          </a:xfrm>
          <a:custGeom>
            <a:avLst/>
            <a:gdLst>
              <a:gd name="connsiteX0" fmla="*/ 47543 w 4914900"/>
              <a:gd name="connsiteY0" fmla="*/ 0 h 2809875"/>
              <a:gd name="connsiteX1" fmla="*/ 2340767 w 4914900"/>
              <a:gd name="connsiteY1" fmla="*/ 0 h 2809875"/>
              <a:gd name="connsiteX2" fmla="*/ 2340767 w 4914900"/>
              <a:gd name="connsiteY2" fmla="*/ 35237 h 2809875"/>
              <a:gd name="connsiteX3" fmla="*/ 2348387 w 4914900"/>
              <a:gd name="connsiteY3" fmla="*/ 42857 h 2809875"/>
              <a:gd name="connsiteX4" fmla="*/ 2571272 w 4914900"/>
              <a:gd name="connsiteY4" fmla="*/ 42857 h 2809875"/>
              <a:gd name="connsiteX5" fmla="*/ 2578892 w 4914900"/>
              <a:gd name="connsiteY5" fmla="*/ 35237 h 2809875"/>
              <a:gd name="connsiteX6" fmla="*/ 2578892 w 4914900"/>
              <a:gd name="connsiteY6" fmla="*/ 0 h 2809875"/>
              <a:gd name="connsiteX7" fmla="*/ 4867357 w 4914900"/>
              <a:gd name="connsiteY7" fmla="*/ 0 h 2809875"/>
              <a:gd name="connsiteX8" fmla="*/ 4914900 w 4914900"/>
              <a:gd name="connsiteY8" fmla="*/ 47543 h 2809875"/>
              <a:gd name="connsiteX9" fmla="*/ 4914900 w 4914900"/>
              <a:gd name="connsiteY9" fmla="*/ 2762332 h 2809875"/>
              <a:gd name="connsiteX10" fmla="*/ 4867357 w 4914900"/>
              <a:gd name="connsiteY10" fmla="*/ 2809875 h 2809875"/>
              <a:gd name="connsiteX11" fmla="*/ 47543 w 4914900"/>
              <a:gd name="connsiteY11" fmla="*/ 2809875 h 2809875"/>
              <a:gd name="connsiteX12" fmla="*/ 0 w 4914900"/>
              <a:gd name="connsiteY12" fmla="*/ 2762332 h 2809875"/>
              <a:gd name="connsiteX13" fmla="*/ 0 w 4914900"/>
              <a:gd name="connsiteY13" fmla="*/ 47543 h 2809875"/>
              <a:gd name="connsiteX14" fmla="*/ 47543 w 4914900"/>
              <a:gd name="connsiteY14" fmla="*/ 0 h 28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14900" h="2809875">
                <a:moveTo>
                  <a:pt x="47543" y="0"/>
                </a:moveTo>
                <a:lnTo>
                  <a:pt x="2340767" y="0"/>
                </a:lnTo>
                <a:lnTo>
                  <a:pt x="2340767" y="35237"/>
                </a:lnTo>
                <a:cubicBezTo>
                  <a:pt x="2340767" y="39445"/>
                  <a:pt x="2344179" y="42857"/>
                  <a:pt x="2348387" y="42857"/>
                </a:cubicBezTo>
                <a:lnTo>
                  <a:pt x="2571272" y="42857"/>
                </a:lnTo>
                <a:cubicBezTo>
                  <a:pt x="2575480" y="42857"/>
                  <a:pt x="2578892" y="39445"/>
                  <a:pt x="2578892" y="35237"/>
                </a:cubicBezTo>
                <a:lnTo>
                  <a:pt x="2578892" y="0"/>
                </a:lnTo>
                <a:lnTo>
                  <a:pt x="4867357" y="0"/>
                </a:lnTo>
                <a:cubicBezTo>
                  <a:pt x="4893614" y="0"/>
                  <a:pt x="4914900" y="21286"/>
                  <a:pt x="4914900" y="47543"/>
                </a:cubicBezTo>
                <a:lnTo>
                  <a:pt x="4914900" y="2762332"/>
                </a:lnTo>
                <a:cubicBezTo>
                  <a:pt x="4914900" y="2788589"/>
                  <a:pt x="4893614" y="2809875"/>
                  <a:pt x="4867357" y="2809875"/>
                </a:cubicBezTo>
                <a:lnTo>
                  <a:pt x="47543" y="2809875"/>
                </a:lnTo>
                <a:cubicBezTo>
                  <a:pt x="21286" y="2809875"/>
                  <a:pt x="0" y="2788589"/>
                  <a:pt x="0" y="2762332"/>
                </a:cubicBezTo>
                <a:lnTo>
                  <a:pt x="0" y="47543"/>
                </a:lnTo>
                <a:cubicBezTo>
                  <a:pt x="0" y="21286"/>
                  <a:pt x="21286" y="0"/>
                  <a:pt x="47543" y="0"/>
                </a:cubicBezTo>
                <a:close/>
              </a:path>
            </a:pathLst>
          </a:custGeom>
          <a:ln>
            <a:solidFill>
              <a:srgbClr val="242524"/>
            </a:solidFill>
          </a:ln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24" name="Espace réservé du texte 18">
            <a:extLst>
              <a:ext uri="{FF2B5EF4-FFF2-40B4-BE49-F238E27FC236}">
                <a16:creationId xmlns:a16="http://schemas.microsoft.com/office/drawing/2014/main" id="{29AA0E6D-19CE-4A7B-A6C6-70C0AFD369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1635" y="2306936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83FB316A-FE0C-4A6F-BC5D-960ED565E52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6211635" y="4009213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4D878D8A-3CBF-4173-B10A-0557619FE36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049606" y="2312129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8F69A75C-9E6B-4A9A-A27D-9FE44E0FD3B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049606" y="4014406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9599E8-4A55-3FBC-97A4-94E4C0771B43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1861145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 ordinateur (2)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5828B557-1963-41DA-A0B4-E53E287BDC22}"/>
              </a:ext>
            </a:extLst>
          </p:cNvPr>
          <p:cNvSpPr/>
          <p:nvPr userDrawn="1"/>
        </p:nvSpPr>
        <p:spPr>
          <a:xfrm rot="13432377">
            <a:off x="8283674" y="116383"/>
            <a:ext cx="5790824" cy="5631300"/>
          </a:xfrm>
          <a:custGeom>
            <a:avLst/>
            <a:gdLst>
              <a:gd name="connsiteX0" fmla="*/ 5790824 w 5790824"/>
              <a:gd name="connsiteY0" fmla="*/ 4099270 h 5631300"/>
              <a:gd name="connsiteX1" fmla="*/ 4197303 w 5790824"/>
              <a:gd name="connsiteY1" fmla="*/ 5631300 h 5631300"/>
              <a:gd name="connsiteX2" fmla="*/ 0 w 5790824"/>
              <a:gd name="connsiteY2" fmla="*/ 1265534 h 5631300"/>
              <a:gd name="connsiteX3" fmla="*/ 0 w 5790824"/>
              <a:gd name="connsiteY3" fmla="*/ 254217 h 5631300"/>
              <a:gd name="connsiteX4" fmla="*/ 254217 w 5790824"/>
              <a:gd name="connsiteY4" fmla="*/ 0 h 5631300"/>
              <a:gd name="connsiteX5" fmla="*/ 5536607 w 5790824"/>
              <a:gd name="connsiteY5" fmla="*/ 0 h 5631300"/>
              <a:gd name="connsiteX6" fmla="*/ 5790824 w 5790824"/>
              <a:gd name="connsiteY6" fmla="*/ 254217 h 563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0824" h="5631300">
                <a:moveTo>
                  <a:pt x="5790824" y="4099270"/>
                </a:moveTo>
                <a:lnTo>
                  <a:pt x="4197303" y="5631300"/>
                </a:lnTo>
                <a:lnTo>
                  <a:pt x="0" y="1265534"/>
                </a:lnTo>
                <a:lnTo>
                  <a:pt x="0" y="254217"/>
                </a:lnTo>
                <a:cubicBezTo>
                  <a:pt x="0" y="113817"/>
                  <a:pt x="113817" y="0"/>
                  <a:pt x="254217" y="0"/>
                </a:cubicBezTo>
                <a:lnTo>
                  <a:pt x="5536607" y="0"/>
                </a:lnTo>
                <a:cubicBezTo>
                  <a:pt x="5677007" y="0"/>
                  <a:pt x="5790824" y="113817"/>
                  <a:pt x="5790824" y="25421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space réservé du texte 9">
            <a:extLst>
              <a:ext uri="{FF2B5EF4-FFF2-40B4-BE49-F238E27FC236}">
                <a16:creationId xmlns:a16="http://schemas.microsoft.com/office/drawing/2014/main" id="{7A63327E-5152-44F9-87E0-BCE4C78CD76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23728" y="4772269"/>
            <a:ext cx="238886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72" name="Espace réservé du texte 62">
            <a:extLst>
              <a:ext uri="{FF2B5EF4-FFF2-40B4-BE49-F238E27FC236}">
                <a16:creationId xmlns:a16="http://schemas.microsoft.com/office/drawing/2014/main" id="{0AA218F1-A31D-4079-99C3-465731AF61F3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391314" y="5206444"/>
            <a:ext cx="2453691" cy="565042"/>
          </a:xfrm>
        </p:spPr>
        <p:txBody>
          <a:bodyPr rIns="288000" anchor="t"/>
          <a:lstStyle>
            <a:lvl1pPr algn="ctr">
              <a:spcBef>
                <a:spcPts val="0"/>
              </a:spcBef>
              <a:defRPr sz="1200"/>
            </a:lvl1pPr>
            <a:lvl2pPr algn="ctr"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3" name="Espace réservé du texte 9">
            <a:extLst>
              <a:ext uri="{FF2B5EF4-FFF2-40B4-BE49-F238E27FC236}">
                <a16:creationId xmlns:a16="http://schemas.microsoft.com/office/drawing/2014/main" id="{F3E46EB6-3849-41A3-9352-32D0B2FD44A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382063" y="4772269"/>
            <a:ext cx="238886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75" name="Espace réservé du texte 62">
            <a:extLst>
              <a:ext uri="{FF2B5EF4-FFF2-40B4-BE49-F238E27FC236}">
                <a16:creationId xmlns:a16="http://schemas.microsoft.com/office/drawing/2014/main" id="{1037B449-21F9-47EC-B8AB-BDD9461EDBDB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3349649" y="5206444"/>
            <a:ext cx="2453691" cy="565042"/>
          </a:xfrm>
        </p:spPr>
        <p:txBody>
          <a:bodyPr vert="horz" lIns="91440" tIns="45720" rIns="288000" bIns="45720" rtlCol="0" anchor="t">
            <a:noAutofit/>
          </a:bodyPr>
          <a:lstStyle>
            <a:lvl1pPr algn="ctr">
              <a:spcBef>
                <a:spcPts val="0"/>
              </a:spcBef>
              <a:defRPr lang="fr-FR" sz="1200" dirty="0"/>
            </a:lvl1pPr>
            <a:lvl2pPr algn="ctr">
              <a:spcBef>
                <a:spcPts val="0"/>
              </a:spcBef>
              <a:defRPr lang="fr-FR" sz="1200" dirty="0"/>
            </a:lvl2pPr>
          </a:lstStyle>
          <a:p>
            <a:pPr lvl="0" algn="ctr">
              <a:spcBef>
                <a:spcPts val="0"/>
              </a:spcBef>
            </a:pPr>
            <a:r>
              <a:rPr lang="fr-FR"/>
              <a:t>Cliquez pour modifier les styles du texte du masque</a:t>
            </a:r>
          </a:p>
          <a:p>
            <a:pPr lvl="1" algn="ctr">
              <a:spcBef>
                <a:spcPts val="0"/>
              </a:spcBef>
            </a:pPr>
            <a:r>
              <a:rPr lang="fr-FR"/>
              <a:t>Deuxième niveau</a:t>
            </a:r>
          </a:p>
        </p:txBody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83FB316A-FE0C-4A6F-BC5D-960ED565E52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 rot="5400000">
            <a:off x="1600159" y="4731710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 algn="ctr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8F69A75C-9E6B-4A9A-A27D-9FE44E0FD3B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 rot="5400000">
            <a:off x="4558494" y="4731710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 algn="ctr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5A37E2-E634-4988-ACB4-9638C282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5BDBBDA-5A05-48C7-9D25-8740C3C8B1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712" y="1784154"/>
            <a:ext cx="5306631" cy="3942145"/>
          </a:xfrm>
          <a:prstGeom prst="rect">
            <a:avLst/>
          </a:prstGeom>
        </p:spPr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BC3884F8-3267-4593-81EA-42B901963A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2577" y="1952685"/>
            <a:ext cx="4914900" cy="2809875"/>
          </a:xfrm>
          <a:custGeom>
            <a:avLst/>
            <a:gdLst>
              <a:gd name="connsiteX0" fmla="*/ 47543 w 4914900"/>
              <a:gd name="connsiteY0" fmla="*/ 0 h 2809875"/>
              <a:gd name="connsiteX1" fmla="*/ 2340767 w 4914900"/>
              <a:gd name="connsiteY1" fmla="*/ 0 h 2809875"/>
              <a:gd name="connsiteX2" fmla="*/ 2340767 w 4914900"/>
              <a:gd name="connsiteY2" fmla="*/ 35237 h 2809875"/>
              <a:gd name="connsiteX3" fmla="*/ 2348387 w 4914900"/>
              <a:gd name="connsiteY3" fmla="*/ 42857 h 2809875"/>
              <a:gd name="connsiteX4" fmla="*/ 2571272 w 4914900"/>
              <a:gd name="connsiteY4" fmla="*/ 42857 h 2809875"/>
              <a:gd name="connsiteX5" fmla="*/ 2578892 w 4914900"/>
              <a:gd name="connsiteY5" fmla="*/ 35237 h 2809875"/>
              <a:gd name="connsiteX6" fmla="*/ 2578892 w 4914900"/>
              <a:gd name="connsiteY6" fmla="*/ 0 h 2809875"/>
              <a:gd name="connsiteX7" fmla="*/ 4867357 w 4914900"/>
              <a:gd name="connsiteY7" fmla="*/ 0 h 2809875"/>
              <a:gd name="connsiteX8" fmla="*/ 4914900 w 4914900"/>
              <a:gd name="connsiteY8" fmla="*/ 47543 h 2809875"/>
              <a:gd name="connsiteX9" fmla="*/ 4914900 w 4914900"/>
              <a:gd name="connsiteY9" fmla="*/ 2762332 h 2809875"/>
              <a:gd name="connsiteX10" fmla="*/ 4867357 w 4914900"/>
              <a:gd name="connsiteY10" fmla="*/ 2809875 h 2809875"/>
              <a:gd name="connsiteX11" fmla="*/ 47543 w 4914900"/>
              <a:gd name="connsiteY11" fmla="*/ 2809875 h 2809875"/>
              <a:gd name="connsiteX12" fmla="*/ 0 w 4914900"/>
              <a:gd name="connsiteY12" fmla="*/ 2762332 h 2809875"/>
              <a:gd name="connsiteX13" fmla="*/ 0 w 4914900"/>
              <a:gd name="connsiteY13" fmla="*/ 47543 h 2809875"/>
              <a:gd name="connsiteX14" fmla="*/ 47543 w 4914900"/>
              <a:gd name="connsiteY14" fmla="*/ 0 h 28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14900" h="2809875">
                <a:moveTo>
                  <a:pt x="47543" y="0"/>
                </a:moveTo>
                <a:lnTo>
                  <a:pt x="2340767" y="0"/>
                </a:lnTo>
                <a:lnTo>
                  <a:pt x="2340767" y="35237"/>
                </a:lnTo>
                <a:cubicBezTo>
                  <a:pt x="2340767" y="39445"/>
                  <a:pt x="2344179" y="42857"/>
                  <a:pt x="2348387" y="42857"/>
                </a:cubicBezTo>
                <a:lnTo>
                  <a:pt x="2571272" y="42857"/>
                </a:lnTo>
                <a:cubicBezTo>
                  <a:pt x="2575480" y="42857"/>
                  <a:pt x="2578892" y="39445"/>
                  <a:pt x="2578892" y="35237"/>
                </a:cubicBezTo>
                <a:lnTo>
                  <a:pt x="2578892" y="0"/>
                </a:lnTo>
                <a:lnTo>
                  <a:pt x="4867357" y="0"/>
                </a:lnTo>
                <a:cubicBezTo>
                  <a:pt x="4893614" y="0"/>
                  <a:pt x="4914900" y="21286"/>
                  <a:pt x="4914900" y="47543"/>
                </a:cubicBezTo>
                <a:lnTo>
                  <a:pt x="4914900" y="2762332"/>
                </a:lnTo>
                <a:cubicBezTo>
                  <a:pt x="4914900" y="2788589"/>
                  <a:pt x="4893614" y="2809875"/>
                  <a:pt x="4867357" y="2809875"/>
                </a:cubicBezTo>
                <a:lnTo>
                  <a:pt x="47543" y="2809875"/>
                </a:lnTo>
                <a:cubicBezTo>
                  <a:pt x="21286" y="2809875"/>
                  <a:pt x="0" y="2788589"/>
                  <a:pt x="0" y="2762332"/>
                </a:cubicBezTo>
                <a:lnTo>
                  <a:pt x="0" y="47543"/>
                </a:lnTo>
                <a:cubicBezTo>
                  <a:pt x="0" y="21286"/>
                  <a:pt x="21286" y="0"/>
                  <a:pt x="47543" y="0"/>
                </a:cubicBezTo>
                <a:close/>
              </a:path>
            </a:pathLst>
          </a:custGeom>
          <a:ln>
            <a:solidFill>
              <a:srgbClr val="242524"/>
            </a:solidFill>
          </a:ln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6110406-C8D8-4AA8-BD45-50D348BDB411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409575" y="1371600"/>
            <a:ext cx="5372100" cy="29146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75303C-2BE6-D58D-1282-5B9284DBC6B1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2685926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-up téléphon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E14F5F-2B59-453A-9CA8-653019A5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6464736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DACBEE-9832-453B-AB37-142B557E8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755775"/>
            <a:ext cx="6677025" cy="3976688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38AC4-281D-4804-87BA-AEE75C0217C2}"/>
              </a:ext>
            </a:extLst>
          </p:cNvPr>
          <p:cNvSpPr/>
          <p:nvPr userDrawn="1"/>
        </p:nvSpPr>
        <p:spPr>
          <a:xfrm>
            <a:off x="7820122" y="-2"/>
            <a:ext cx="4003811" cy="6858002"/>
          </a:xfrm>
          <a:prstGeom prst="rect">
            <a:avLst/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3445E36-2B0E-426B-B161-C2CBCF32555D}"/>
              </a:ext>
            </a:extLst>
          </p:cNvPr>
          <p:cNvSpPr/>
          <p:nvPr userDrawn="1"/>
        </p:nvSpPr>
        <p:spPr>
          <a:xfrm>
            <a:off x="8251112" y="2094433"/>
            <a:ext cx="3141830" cy="31418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4D98050-F71A-41C4-93CE-AAFBE2FDC5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7367" y="1628783"/>
            <a:ext cx="2109321" cy="3976689"/>
          </a:xfrm>
          <a:prstGeom prst="rect">
            <a:avLst/>
          </a:prstGeom>
        </p:spPr>
      </p:pic>
      <p:sp>
        <p:nvSpPr>
          <p:cNvPr id="27" name="Espace réservé pour une image  44">
            <a:extLst>
              <a:ext uri="{FF2B5EF4-FFF2-40B4-BE49-F238E27FC236}">
                <a16:creationId xmlns:a16="http://schemas.microsoft.com/office/drawing/2014/main" id="{63CBF200-B897-41D7-9D54-2D7214D5AC81}"/>
              </a:ext>
            </a:extLst>
          </p:cNvPr>
          <p:cNvSpPr>
            <a:spLocks noGrp="1" noChangeArrowheads="1"/>
          </p:cNvSpPr>
          <p:nvPr>
            <p:ph type="pic" sz="quarter" idx="11"/>
          </p:nvPr>
        </p:nvSpPr>
        <p:spPr bwMode="auto">
          <a:xfrm>
            <a:off x="8994290" y="1813851"/>
            <a:ext cx="1655474" cy="3606551"/>
          </a:xfrm>
          <a:custGeom>
            <a:avLst/>
            <a:gdLst>
              <a:gd name="connsiteX0" fmla="*/ 242357 w 2320096"/>
              <a:gd name="connsiteY0" fmla="*/ 0 h 5054472"/>
              <a:gd name="connsiteX1" fmla="*/ 513442 w 2320096"/>
              <a:gd name="connsiteY1" fmla="*/ 0 h 5054472"/>
              <a:gd name="connsiteX2" fmla="*/ 513442 w 2320096"/>
              <a:gd name="connsiteY2" fmla="*/ 61240 h 5054472"/>
              <a:gd name="connsiteX3" fmla="*/ 634753 w 2320096"/>
              <a:gd name="connsiteY3" fmla="*/ 182551 h 5054472"/>
              <a:gd name="connsiteX4" fmla="*/ 1682483 w 2320096"/>
              <a:gd name="connsiteY4" fmla="*/ 182551 h 5054472"/>
              <a:gd name="connsiteX5" fmla="*/ 1803794 w 2320096"/>
              <a:gd name="connsiteY5" fmla="*/ 61240 h 5054472"/>
              <a:gd name="connsiteX6" fmla="*/ 1803794 w 2320096"/>
              <a:gd name="connsiteY6" fmla="*/ 0 h 5054472"/>
              <a:gd name="connsiteX7" fmla="*/ 2077739 w 2320096"/>
              <a:gd name="connsiteY7" fmla="*/ 0 h 5054472"/>
              <a:gd name="connsiteX8" fmla="*/ 2320096 w 2320096"/>
              <a:gd name="connsiteY8" fmla="*/ 242357 h 5054472"/>
              <a:gd name="connsiteX9" fmla="*/ 2320096 w 2320096"/>
              <a:gd name="connsiteY9" fmla="*/ 4812115 h 5054472"/>
              <a:gd name="connsiteX10" fmla="*/ 2077739 w 2320096"/>
              <a:gd name="connsiteY10" fmla="*/ 5054472 h 5054472"/>
              <a:gd name="connsiteX11" fmla="*/ 242357 w 2320096"/>
              <a:gd name="connsiteY11" fmla="*/ 5054472 h 5054472"/>
              <a:gd name="connsiteX12" fmla="*/ 0 w 2320096"/>
              <a:gd name="connsiteY12" fmla="*/ 4812115 h 5054472"/>
              <a:gd name="connsiteX13" fmla="*/ 0 w 2320096"/>
              <a:gd name="connsiteY13" fmla="*/ 242357 h 5054472"/>
              <a:gd name="connsiteX14" fmla="*/ 242357 w 2320096"/>
              <a:gd name="connsiteY14" fmla="*/ 0 h 5054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0096" h="5054472">
                <a:moveTo>
                  <a:pt x="242357" y="0"/>
                </a:moveTo>
                <a:lnTo>
                  <a:pt x="513442" y="0"/>
                </a:lnTo>
                <a:lnTo>
                  <a:pt x="513442" y="61240"/>
                </a:lnTo>
                <a:cubicBezTo>
                  <a:pt x="513442" y="128238"/>
                  <a:pt x="567755" y="182551"/>
                  <a:pt x="634753" y="182551"/>
                </a:cubicBezTo>
                <a:lnTo>
                  <a:pt x="1682483" y="182551"/>
                </a:lnTo>
                <a:cubicBezTo>
                  <a:pt x="1749481" y="182551"/>
                  <a:pt x="1803794" y="128238"/>
                  <a:pt x="1803794" y="61240"/>
                </a:cubicBezTo>
                <a:lnTo>
                  <a:pt x="1803794" y="0"/>
                </a:lnTo>
                <a:lnTo>
                  <a:pt x="2077739" y="0"/>
                </a:lnTo>
                <a:cubicBezTo>
                  <a:pt x="2211589" y="0"/>
                  <a:pt x="2320096" y="108507"/>
                  <a:pt x="2320096" y="242357"/>
                </a:cubicBezTo>
                <a:lnTo>
                  <a:pt x="2320096" y="4812115"/>
                </a:lnTo>
                <a:cubicBezTo>
                  <a:pt x="2320096" y="4945965"/>
                  <a:pt x="2211589" y="5054472"/>
                  <a:pt x="2077739" y="5054472"/>
                </a:cubicBezTo>
                <a:lnTo>
                  <a:pt x="242357" y="5054472"/>
                </a:lnTo>
                <a:cubicBezTo>
                  <a:pt x="108507" y="5054472"/>
                  <a:pt x="0" y="4945965"/>
                  <a:pt x="0" y="4812115"/>
                </a:cubicBezTo>
                <a:lnTo>
                  <a:pt x="0" y="242357"/>
                </a:lnTo>
                <a:cubicBezTo>
                  <a:pt x="0" y="108507"/>
                  <a:pt x="108507" y="0"/>
                  <a:pt x="242357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DB087E-613C-838E-F96F-4705A72302D3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4251750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-up tablett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CD8C5C-9079-4619-B8B8-A440151A12E0}"/>
              </a:ext>
            </a:extLst>
          </p:cNvPr>
          <p:cNvSpPr/>
          <p:nvPr userDrawn="1"/>
        </p:nvSpPr>
        <p:spPr>
          <a:xfrm rot="13432377">
            <a:off x="4296000" y="4492148"/>
            <a:ext cx="3600000" cy="3600000"/>
          </a:xfrm>
          <a:prstGeom prst="roundRect">
            <a:avLst>
              <a:gd name="adj" fmla="val 4390"/>
            </a:avLst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0ADE50C-4356-4E16-951C-9EF92834D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23793" y="1654629"/>
            <a:ext cx="4502833" cy="5227237"/>
          </a:xfrm>
          <a:prstGeom prst="rect">
            <a:avLst/>
          </a:prstGeom>
          <a:effectLst>
            <a:outerShdw blurRad="381000" dist="279400" dir="30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3" name="Picture Placeholder 40">
            <a:extLst>
              <a:ext uri="{FF2B5EF4-FFF2-40B4-BE49-F238E27FC236}">
                <a16:creationId xmlns:a16="http://schemas.microsoft.com/office/drawing/2014/main" id="{DAEC9556-DE8C-4C2E-862F-63D39AF53B3C}"/>
              </a:ext>
            </a:extLst>
          </p:cNvPr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4700573" y="2332376"/>
            <a:ext cx="2382852" cy="3185319"/>
          </a:xfrm>
          <a:prstGeom prst="rect">
            <a:avLst/>
          </a:prstGeom>
          <a:solidFill>
            <a:schemeClr val="bg2">
              <a:alpha val="50000"/>
            </a:schemeClr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E7AA63-C467-4ECC-962F-B31D326CF88C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391886" y="2172383"/>
            <a:ext cx="3410177" cy="2471737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83DC00E4-C2AE-41ED-8FA5-22ED068B5B4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500270" y="2240197"/>
            <a:ext cx="2973978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30" name="Espace réservé du texte 62">
            <a:extLst>
              <a:ext uri="{FF2B5EF4-FFF2-40B4-BE49-F238E27FC236}">
                <a16:creationId xmlns:a16="http://schemas.microsoft.com/office/drawing/2014/main" id="{BD736637-920B-4351-B2D4-065E095F7B63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8190077" y="2531497"/>
            <a:ext cx="3360154" cy="565042"/>
          </a:xfrm>
        </p:spPr>
        <p:txBody>
          <a:bodyPr anchor="t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BD9F39B-9043-4231-830A-C5718ED62FE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500265" y="3923718"/>
            <a:ext cx="2973978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32" name="Espace réservé du texte 62">
            <a:extLst>
              <a:ext uri="{FF2B5EF4-FFF2-40B4-BE49-F238E27FC236}">
                <a16:creationId xmlns:a16="http://schemas.microsoft.com/office/drawing/2014/main" id="{F5B53DCC-6474-4F8E-9059-08F5567B6175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190072" y="4215018"/>
            <a:ext cx="3360154" cy="565042"/>
          </a:xfrm>
        </p:spPr>
        <p:txBody>
          <a:bodyPr anchor="t"/>
          <a:lstStyle>
            <a:lvl1pPr>
              <a:spcBef>
                <a:spcPts val="0"/>
              </a:spcBef>
              <a:defRPr sz="1200"/>
            </a:lvl1pPr>
            <a:lvl2pPr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DB100E1-BF89-41AA-AB34-5C189D5F4AD5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240868" y="2312129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4" name="Espace réservé du texte 18">
            <a:extLst>
              <a:ext uri="{FF2B5EF4-FFF2-40B4-BE49-F238E27FC236}">
                <a16:creationId xmlns:a16="http://schemas.microsoft.com/office/drawing/2014/main" id="{62521A15-EA86-4614-9DEC-D25C7BCEDAB3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240868" y="4014406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29A1FAB-4225-4E6F-825F-4BF0D564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A29E28-ECCB-267B-609F-9F619D3D46A6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274708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mise en exergu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E7D56D6-730B-4EC5-83B0-90C4AC45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6914225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76FE448-FCD3-4A5B-AC83-08885EEDB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844053"/>
            <a:ext cx="5559821" cy="3481273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B97EECA6-6FA4-4601-AC6D-D975D5AF1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02636" y="1844053"/>
            <a:ext cx="4552950" cy="3481273"/>
          </a:xfrm>
          <a:prstGeom prst="roundRect">
            <a:avLst>
              <a:gd name="adj" fmla="val 6577"/>
            </a:avLst>
          </a:prstGeom>
          <a:solidFill>
            <a:schemeClr val="bg1"/>
          </a:solidFill>
          <a:ln w="73025"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 lIns="180000" tIns="180000" rIns="180000" bIns="180000" anchor="ctr"/>
          <a:lstStyle>
            <a:lvl1pPr algn="ctr">
              <a:buNone/>
              <a:defRPr sz="2000" b="0"/>
            </a:lvl1pPr>
            <a:lvl2pPr algn="ctr">
              <a:buFont typeface="Franklin Gothic Book" panose="020B0503020102020204" pitchFamily="34" charset="0"/>
              <a:buChar char=" "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24C52F-E4FD-DA89-A81D-5B459752C3F5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2449459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5EEE90D8-8511-4C47-8008-F7EC52E02B1C}"/>
              </a:ext>
            </a:extLst>
          </p:cNvPr>
          <p:cNvSpPr/>
          <p:nvPr userDrawn="1"/>
        </p:nvSpPr>
        <p:spPr>
          <a:xfrm rot="11024582">
            <a:off x="7253526" y="-125089"/>
            <a:ext cx="3600000" cy="7108175"/>
          </a:xfrm>
          <a:custGeom>
            <a:avLst/>
            <a:gdLst>
              <a:gd name="connsiteX0" fmla="*/ 0 w 3600000"/>
              <a:gd name="connsiteY0" fmla="*/ 7108175 h 7108175"/>
              <a:gd name="connsiteX1" fmla="*/ 0 w 3600000"/>
              <a:gd name="connsiteY1" fmla="*/ 235517 h 7108175"/>
              <a:gd name="connsiteX2" fmla="*/ 3600000 w 3600000"/>
              <a:gd name="connsiteY2" fmla="*/ 0 h 7108175"/>
              <a:gd name="connsiteX3" fmla="*/ 3600000 w 3600000"/>
              <a:gd name="connsiteY3" fmla="*/ 6872658 h 710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0" h="7108175">
                <a:moveTo>
                  <a:pt x="0" y="7108175"/>
                </a:moveTo>
                <a:lnTo>
                  <a:pt x="0" y="235517"/>
                </a:lnTo>
                <a:lnTo>
                  <a:pt x="3600000" y="0"/>
                </a:lnTo>
                <a:lnTo>
                  <a:pt x="3600000" y="687265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E7D56D6-730B-4EC5-83B0-90C4AC45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90" y="205690"/>
            <a:ext cx="6057882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AB82A226-6DBF-4FD3-AD99-B42F4D67A6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2914" y="1"/>
            <a:ext cx="4659086" cy="6857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35" name="Espace réservé du texte 9">
            <a:extLst>
              <a:ext uri="{FF2B5EF4-FFF2-40B4-BE49-F238E27FC236}">
                <a16:creationId xmlns:a16="http://schemas.microsoft.com/office/drawing/2014/main" id="{086469C7-4D6E-4D1B-BDA0-11B692702CE3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31838" y="1964426"/>
            <a:ext cx="491458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C96FA13-A5DF-47B3-9A1C-9A61AB9CB549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421644" y="2255725"/>
            <a:ext cx="5224775" cy="1102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7" name="Espace réservé du texte 9">
            <a:extLst>
              <a:ext uri="{FF2B5EF4-FFF2-40B4-BE49-F238E27FC236}">
                <a16:creationId xmlns:a16="http://schemas.microsoft.com/office/drawing/2014/main" id="{DF33A897-680A-4EB3-BE5A-B4F787855F41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31837" y="4220151"/>
            <a:ext cx="491458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l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266F98CE-DE41-4A5C-B256-080AF2F0EDCD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421643" y="4511450"/>
            <a:ext cx="5224775" cy="11020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A108E0-451E-B371-9743-00CE433247AB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2780652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12" name="Espace réservé pour une image  1">
            <a:extLst>
              <a:ext uri="{FF2B5EF4-FFF2-40B4-BE49-F238E27FC236}">
                <a16:creationId xmlns:a16="http://schemas.microsoft.com/office/drawing/2014/main" id="{8D0DD762-719B-4415-BDFC-34A4EECB9E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40114"/>
            <a:ext cx="2450677" cy="4754432"/>
          </a:xfrm>
        </p:spPr>
      </p:sp>
      <p:sp>
        <p:nvSpPr>
          <p:cNvPr id="13" name="Espace réservé pour une image  10">
            <a:extLst>
              <a:ext uri="{FF2B5EF4-FFF2-40B4-BE49-F238E27FC236}">
                <a16:creationId xmlns:a16="http://schemas.microsoft.com/office/drawing/2014/main" id="{C604CF5F-C4A6-4747-87EA-7AD577406C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50677" y="1640114"/>
            <a:ext cx="2450677" cy="4754432"/>
          </a:xfrm>
        </p:spPr>
      </p:sp>
      <p:sp>
        <p:nvSpPr>
          <p:cNvPr id="14" name="Espace réservé pour une image  11">
            <a:extLst>
              <a:ext uri="{FF2B5EF4-FFF2-40B4-BE49-F238E27FC236}">
                <a16:creationId xmlns:a16="http://schemas.microsoft.com/office/drawing/2014/main" id="{2E368716-0E2F-4B71-BFC5-0D20620642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01354" y="1640114"/>
            <a:ext cx="2450677" cy="4754432"/>
          </a:xfrm>
        </p:spPr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EA6B7713-59E9-4309-946D-008EA9B70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2031" y="1640114"/>
            <a:ext cx="2450677" cy="4754432"/>
          </a:xfrm>
        </p:spPr>
      </p:sp>
      <p:sp>
        <p:nvSpPr>
          <p:cNvPr id="17" name="Rectangle : avec coin arrondi 16">
            <a:extLst>
              <a:ext uri="{FF2B5EF4-FFF2-40B4-BE49-F238E27FC236}">
                <a16:creationId xmlns:a16="http://schemas.microsoft.com/office/drawing/2014/main" id="{5EC3F2E8-B3E5-4B10-A122-389CF89AE313}"/>
              </a:ext>
            </a:extLst>
          </p:cNvPr>
          <p:cNvSpPr/>
          <p:nvPr userDrawn="1"/>
        </p:nvSpPr>
        <p:spPr>
          <a:xfrm>
            <a:off x="1" y="6394546"/>
            <a:ext cx="6096000" cy="463454"/>
          </a:xfrm>
          <a:prstGeom prst="round1Rect">
            <a:avLst>
              <a:gd name="adj" fmla="val 30818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9B58C8-28BA-4BDC-9DFC-1E15FA2CA4EC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45C7E61-E83F-4533-8923-0C279DE4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139713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CADE28-0CE7-45A4-862B-C9B5CA8B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2" name="Picture Placeholder 40">
            <a:extLst>
              <a:ext uri="{FF2B5EF4-FFF2-40B4-BE49-F238E27FC236}">
                <a16:creationId xmlns:a16="http://schemas.microsoft.com/office/drawing/2014/main" id="{D4257906-F183-4FA6-9C38-B1AEC0A6AD12}"/>
              </a:ext>
            </a:extLst>
          </p:cNvPr>
          <p:cNvSpPr>
            <a:spLocks noGrp="1" noChangeArrowheads="1"/>
          </p:cNvSpPr>
          <p:nvPr>
            <p:ph type="pic" sz="quarter" idx="11"/>
          </p:nvPr>
        </p:nvSpPr>
        <p:spPr bwMode="auto">
          <a:xfrm>
            <a:off x="875037" y="1543405"/>
            <a:ext cx="5221635" cy="2076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AF7F23-FE8E-427A-BC9F-A17F9B559FE6}"/>
              </a:ext>
            </a:extLst>
          </p:cNvPr>
          <p:cNvSpPr>
            <a:spLocks noGrp="1" noChangeArrowheads="1"/>
          </p:cNvSpPr>
          <p:nvPr>
            <p:ph type="pic" sz="quarter" idx="12"/>
          </p:nvPr>
        </p:nvSpPr>
        <p:spPr bwMode="auto">
          <a:xfrm>
            <a:off x="875037" y="3612885"/>
            <a:ext cx="5221635" cy="2076715"/>
          </a:xfrm>
          <a:custGeom>
            <a:avLst/>
            <a:gdLst>
              <a:gd name="connsiteX0" fmla="*/ 0 w 5221635"/>
              <a:gd name="connsiteY0" fmla="*/ 0 h 2076715"/>
              <a:gd name="connsiteX1" fmla="*/ 5221635 w 5221635"/>
              <a:gd name="connsiteY1" fmla="*/ 0 h 2076715"/>
              <a:gd name="connsiteX2" fmla="*/ 5221635 w 5221635"/>
              <a:gd name="connsiteY2" fmla="*/ 2076715 h 2076715"/>
              <a:gd name="connsiteX3" fmla="*/ 579974 w 5221635"/>
              <a:gd name="connsiteY3" fmla="*/ 2076715 h 2076715"/>
              <a:gd name="connsiteX4" fmla="*/ 579974 w 5221635"/>
              <a:gd name="connsiteY4" fmla="*/ 1811381 h 2076715"/>
              <a:gd name="connsiteX5" fmla="*/ 421934 w 5221635"/>
              <a:gd name="connsiteY5" fmla="*/ 1653341 h 2076715"/>
              <a:gd name="connsiteX6" fmla="*/ 0 w 5221635"/>
              <a:gd name="connsiteY6" fmla="*/ 1653341 h 2076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21635" h="2076715">
                <a:moveTo>
                  <a:pt x="0" y="0"/>
                </a:moveTo>
                <a:lnTo>
                  <a:pt x="5221635" y="0"/>
                </a:lnTo>
                <a:lnTo>
                  <a:pt x="5221635" y="2076715"/>
                </a:lnTo>
                <a:lnTo>
                  <a:pt x="579974" y="2076715"/>
                </a:lnTo>
                <a:lnTo>
                  <a:pt x="579974" y="1811381"/>
                </a:lnTo>
                <a:cubicBezTo>
                  <a:pt x="579974" y="1724098"/>
                  <a:pt x="509217" y="1653341"/>
                  <a:pt x="421934" y="1653341"/>
                </a:cubicBezTo>
                <a:lnTo>
                  <a:pt x="0" y="1653341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" name="Picture Placeholder 40">
            <a:extLst>
              <a:ext uri="{FF2B5EF4-FFF2-40B4-BE49-F238E27FC236}">
                <a16:creationId xmlns:a16="http://schemas.microsoft.com/office/drawing/2014/main" id="{3C0C18A4-252D-4AEA-AC8F-9DADFCFC6474}"/>
              </a:ext>
            </a:extLst>
          </p:cNvPr>
          <p:cNvSpPr>
            <a:spLocks noGrp="1" noChangeArrowheads="1"/>
          </p:cNvSpPr>
          <p:nvPr>
            <p:ph type="pic" sz="quarter" idx="13"/>
          </p:nvPr>
        </p:nvSpPr>
        <p:spPr bwMode="auto">
          <a:xfrm>
            <a:off x="6096673" y="3612885"/>
            <a:ext cx="5221635" cy="2076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" name="Espace réservé du texte 9">
            <a:extLst>
              <a:ext uri="{FF2B5EF4-FFF2-40B4-BE49-F238E27FC236}">
                <a16:creationId xmlns:a16="http://schemas.microsoft.com/office/drawing/2014/main" id="{E552B9EA-ABE1-45A6-8D4E-0B3E557FAA4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55656" y="1543405"/>
            <a:ext cx="5062652" cy="7134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accent3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r>
              <a:rPr lang="fr-FR"/>
              <a:t>Sous titre éventuel, ou mise en exergue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17788B-1C5F-476B-8ADB-386A1207E66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038395" y="2380116"/>
            <a:ext cx="5279913" cy="1232769"/>
          </a:xfrm>
        </p:spPr>
        <p:txBody>
          <a:bodyPr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Forme libre 12">
            <a:extLst>
              <a:ext uri="{FF2B5EF4-FFF2-40B4-BE49-F238E27FC236}">
                <a16:creationId xmlns:a16="http://schemas.microsoft.com/office/drawing/2014/main" id="{E79867D9-9DF7-4121-8729-A273D3E83A96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20DD71-1C15-457C-8C0F-449EEBB9B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7062EF16-8860-4CA5-AB72-6D73BDDBFB84}"/>
              </a:ext>
            </a:extLst>
          </p:cNvPr>
          <p:cNvSpPr/>
          <p:nvPr userDrawn="1"/>
        </p:nvSpPr>
        <p:spPr>
          <a:xfrm>
            <a:off x="0" y="5266226"/>
            <a:ext cx="1455011" cy="1591774"/>
          </a:xfrm>
          <a:custGeom>
            <a:avLst/>
            <a:gdLst>
              <a:gd name="connsiteX0" fmla="*/ 1455011 w 1455011"/>
              <a:gd name="connsiteY0" fmla="*/ 1591774 h 1591774"/>
              <a:gd name="connsiteX1" fmla="*/ 773523 w 1455011"/>
              <a:gd name="connsiteY1" fmla="*/ 1591774 h 1591774"/>
              <a:gd name="connsiteX2" fmla="*/ 773523 w 1455011"/>
              <a:gd name="connsiteY2" fmla="*/ 781359 h 1591774"/>
              <a:gd name="connsiteX3" fmla="*/ 675393 w 1455011"/>
              <a:gd name="connsiteY3" fmla="*/ 683229 h 1591774"/>
              <a:gd name="connsiteX4" fmla="*/ 0 w 1455011"/>
              <a:gd name="connsiteY4" fmla="*/ 683229 h 1591774"/>
              <a:gd name="connsiteX5" fmla="*/ 0 w 1455011"/>
              <a:gd name="connsiteY5" fmla="*/ 0 h 1591774"/>
              <a:gd name="connsiteX6" fmla="*/ 1296971 w 1455011"/>
              <a:gd name="connsiteY6" fmla="*/ 0 h 1591774"/>
              <a:gd name="connsiteX7" fmla="*/ 1455011 w 1455011"/>
              <a:gd name="connsiteY7" fmla="*/ 158040 h 159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5011" h="1591774">
                <a:moveTo>
                  <a:pt x="1455011" y="1591774"/>
                </a:moveTo>
                <a:lnTo>
                  <a:pt x="773523" y="1591774"/>
                </a:lnTo>
                <a:lnTo>
                  <a:pt x="773523" y="781359"/>
                </a:lnTo>
                <a:cubicBezTo>
                  <a:pt x="773523" y="727163"/>
                  <a:pt x="729589" y="683229"/>
                  <a:pt x="675393" y="683229"/>
                </a:cubicBezTo>
                <a:lnTo>
                  <a:pt x="0" y="683229"/>
                </a:lnTo>
                <a:lnTo>
                  <a:pt x="0" y="0"/>
                </a:lnTo>
                <a:lnTo>
                  <a:pt x="1296971" y="0"/>
                </a:lnTo>
                <a:cubicBezTo>
                  <a:pt x="1384254" y="0"/>
                  <a:pt x="1455011" y="70757"/>
                  <a:pt x="1455011" y="158040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2C53EB-B9D9-6A27-EBB5-E353E70AA573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532362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541276B7-B5B2-48B5-858C-FCEAB631C710}"/>
              </a:ext>
            </a:extLst>
          </p:cNvPr>
          <p:cNvSpPr/>
          <p:nvPr userDrawn="1"/>
        </p:nvSpPr>
        <p:spPr>
          <a:xfrm rot="2621724">
            <a:off x="8203036" y="4953"/>
            <a:ext cx="4685259" cy="5194300"/>
          </a:xfrm>
          <a:custGeom>
            <a:avLst/>
            <a:gdLst>
              <a:gd name="connsiteX0" fmla="*/ 1294165 w 4685259"/>
              <a:gd name="connsiteY0" fmla="*/ 0 h 5194300"/>
              <a:gd name="connsiteX1" fmla="*/ 2138155 w 4685259"/>
              <a:gd name="connsiteY1" fmla="*/ 0 h 5194300"/>
              <a:gd name="connsiteX2" fmla="*/ 4685259 w 4685259"/>
              <a:gd name="connsiteY2" fmla="*/ 2665821 h 5194300"/>
              <a:gd name="connsiteX3" fmla="*/ 4685259 w 4685259"/>
              <a:gd name="connsiteY3" fmla="*/ 4936564 h 5194300"/>
              <a:gd name="connsiteX4" fmla="*/ 4427523 w 4685259"/>
              <a:gd name="connsiteY4" fmla="*/ 5194300 h 5194300"/>
              <a:gd name="connsiteX5" fmla="*/ 257736 w 4685259"/>
              <a:gd name="connsiteY5" fmla="*/ 5194300 h 5194300"/>
              <a:gd name="connsiteX6" fmla="*/ 0 w 4685259"/>
              <a:gd name="connsiteY6" fmla="*/ 4936564 h 5194300"/>
              <a:gd name="connsiteX7" fmla="*/ 1 w 4685259"/>
              <a:gd name="connsiteY7" fmla="*/ 1236532 h 519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5259" h="5194300">
                <a:moveTo>
                  <a:pt x="1294165" y="0"/>
                </a:moveTo>
                <a:lnTo>
                  <a:pt x="2138155" y="0"/>
                </a:lnTo>
                <a:lnTo>
                  <a:pt x="4685259" y="2665821"/>
                </a:lnTo>
                <a:lnTo>
                  <a:pt x="4685259" y="4936564"/>
                </a:lnTo>
                <a:cubicBezTo>
                  <a:pt x="4685259" y="5078908"/>
                  <a:pt x="4569867" y="5194300"/>
                  <a:pt x="4427523" y="5194300"/>
                </a:cubicBezTo>
                <a:lnTo>
                  <a:pt x="257736" y="5194300"/>
                </a:lnTo>
                <a:cubicBezTo>
                  <a:pt x="115392" y="5194300"/>
                  <a:pt x="0" y="5078908"/>
                  <a:pt x="0" y="4936564"/>
                </a:cubicBezTo>
                <a:lnTo>
                  <a:pt x="1" y="1236532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ADA5690A-19F4-4D3F-A782-AF3AD427D306}"/>
              </a:ext>
            </a:extLst>
          </p:cNvPr>
          <p:cNvSpPr/>
          <p:nvPr userDrawn="1"/>
        </p:nvSpPr>
        <p:spPr>
          <a:xfrm rot="13432377">
            <a:off x="8894539" y="1504846"/>
            <a:ext cx="3600000" cy="3600000"/>
          </a:xfrm>
          <a:custGeom>
            <a:avLst/>
            <a:gdLst>
              <a:gd name="connsiteX0" fmla="*/ 3553711 w 3600000"/>
              <a:gd name="connsiteY0" fmla="*/ 3553711 h 3600000"/>
              <a:gd name="connsiteX1" fmla="*/ 3441960 w 3600000"/>
              <a:gd name="connsiteY1" fmla="*/ 3600000 h 3600000"/>
              <a:gd name="connsiteX2" fmla="*/ 1453270 w 3600000"/>
              <a:gd name="connsiteY2" fmla="*/ 3600000 h 3600000"/>
              <a:gd name="connsiteX3" fmla="*/ 0 w 3600000"/>
              <a:gd name="connsiteY3" fmla="*/ 2088401 h 3600000"/>
              <a:gd name="connsiteX4" fmla="*/ 0 w 3600000"/>
              <a:gd name="connsiteY4" fmla="*/ 158040 h 3600000"/>
              <a:gd name="connsiteX5" fmla="*/ 158040 w 3600000"/>
              <a:gd name="connsiteY5" fmla="*/ 0 h 3600000"/>
              <a:gd name="connsiteX6" fmla="*/ 3441960 w 3600000"/>
              <a:gd name="connsiteY6" fmla="*/ 0 h 3600000"/>
              <a:gd name="connsiteX7" fmla="*/ 3600000 w 3600000"/>
              <a:gd name="connsiteY7" fmla="*/ 158040 h 3600000"/>
              <a:gd name="connsiteX8" fmla="*/ 3600000 w 3600000"/>
              <a:gd name="connsiteY8" fmla="*/ 3441960 h 3600000"/>
              <a:gd name="connsiteX9" fmla="*/ 3553711 w 3600000"/>
              <a:gd name="connsiteY9" fmla="*/ 3553711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0" h="3600000">
                <a:moveTo>
                  <a:pt x="3553711" y="3553711"/>
                </a:moveTo>
                <a:cubicBezTo>
                  <a:pt x="3525111" y="3582311"/>
                  <a:pt x="3485602" y="3600000"/>
                  <a:pt x="3441960" y="3600000"/>
                </a:cubicBezTo>
                <a:lnTo>
                  <a:pt x="1453270" y="3600000"/>
                </a:lnTo>
                <a:lnTo>
                  <a:pt x="0" y="2088401"/>
                </a:lnTo>
                <a:lnTo>
                  <a:pt x="0" y="158040"/>
                </a:lnTo>
                <a:cubicBezTo>
                  <a:pt x="0" y="70757"/>
                  <a:pt x="70757" y="0"/>
                  <a:pt x="158040" y="0"/>
                </a:cubicBezTo>
                <a:lnTo>
                  <a:pt x="3441960" y="0"/>
                </a:lnTo>
                <a:cubicBezTo>
                  <a:pt x="3529243" y="0"/>
                  <a:pt x="3600000" y="70757"/>
                  <a:pt x="3600000" y="158040"/>
                </a:cubicBezTo>
                <a:lnTo>
                  <a:pt x="3600000" y="3441960"/>
                </a:lnTo>
                <a:cubicBezTo>
                  <a:pt x="3600000" y="3485602"/>
                  <a:pt x="3582311" y="3525111"/>
                  <a:pt x="3553711" y="3553711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1F3498-F8DF-4F6F-A31B-DCA434275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14" y="1527200"/>
            <a:ext cx="6879772" cy="3955762"/>
          </a:xfrm>
        </p:spPr>
        <p:txBody>
          <a:bodyPr anchor="ctr"/>
          <a:lstStyle>
            <a:lvl1pPr marL="261938" indent="-261938">
              <a:buFont typeface="+mj-lt"/>
              <a:buAutoNum type="arabicPeriod"/>
              <a:defRPr b="1" spc="150" baseline="0">
                <a:solidFill>
                  <a:schemeClr val="accent3"/>
                </a:solidFill>
              </a:defRPr>
            </a:lvl1pPr>
            <a:lvl2pPr marL="0" indent="261938">
              <a:buFont typeface="Franklin Gothic Book" panose="020B0503020102020204" pitchFamily="34" charset="0"/>
              <a:buChar char=" "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BD2D78C5-0518-4ECD-8D34-3B929456A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8694" y="2405362"/>
            <a:ext cx="1794845" cy="179484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6884927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0E70B1F8-27E3-48B4-B94B-6515E6707D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8464" y="3229185"/>
            <a:ext cx="898437" cy="898437"/>
          </a:xfrm>
          <a:prstGeom prst="rect">
            <a:avLst/>
          </a:prstGeom>
        </p:spPr>
      </p:pic>
      <p:sp>
        <p:nvSpPr>
          <p:cNvPr id="20" name="Forme libre 12">
            <a:extLst>
              <a:ext uri="{FF2B5EF4-FFF2-40B4-BE49-F238E27FC236}">
                <a16:creationId xmlns:a16="http://schemas.microsoft.com/office/drawing/2014/main" id="{803702C8-C2A7-47B1-997D-80172BB638B9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7EAD1D3-2A65-42CE-9FFF-B8667FB3BF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2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ers (1)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18" name="Espace réservé pour une image  2">
            <a:extLst>
              <a:ext uri="{FF2B5EF4-FFF2-40B4-BE49-F238E27FC236}">
                <a16:creationId xmlns:a16="http://schemas.microsoft.com/office/drawing/2014/main" id="{21FCE900-02B5-4907-8BE0-2206BB2BB8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84688" y="3960978"/>
            <a:ext cx="2890419" cy="1600726"/>
          </a:xfrm>
        </p:spPr>
      </p:sp>
      <p:sp>
        <p:nvSpPr>
          <p:cNvPr id="19" name="Espace réservé pour une image  3">
            <a:extLst>
              <a:ext uri="{FF2B5EF4-FFF2-40B4-BE49-F238E27FC236}">
                <a16:creationId xmlns:a16="http://schemas.microsoft.com/office/drawing/2014/main" id="{DF1DC9AF-F1E8-4DFB-A974-0AB472A6CD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75107" y="3960978"/>
            <a:ext cx="2890419" cy="1600726"/>
          </a:xfrm>
        </p:spPr>
      </p:sp>
      <p:sp>
        <p:nvSpPr>
          <p:cNvPr id="11" name="Rectangle : avec coin arrondi 10">
            <a:extLst>
              <a:ext uri="{FF2B5EF4-FFF2-40B4-BE49-F238E27FC236}">
                <a16:creationId xmlns:a16="http://schemas.microsoft.com/office/drawing/2014/main" id="{8C56123C-C57A-4008-9612-5514B96B2D90}"/>
              </a:ext>
            </a:extLst>
          </p:cNvPr>
          <p:cNvSpPr/>
          <p:nvPr userDrawn="1"/>
        </p:nvSpPr>
        <p:spPr>
          <a:xfrm rot="5400000">
            <a:off x="-772886" y="772887"/>
            <a:ext cx="6858000" cy="5312230"/>
          </a:xfrm>
          <a:prstGeom prst="round1Rect">
            <a:avLst>
              <a:gd name="adj" fmla="val 4837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Espace réservé pour une image  77">
            <a:extLst>
              <a:ext uri="{FF2B5EF4-FFF2-40B4-BE49-F238E27FC236}">
                <a16:creationId xmlns:a16="http://schemas.microsoft.com/office/drawing/2014/main" id="{6BB8CCDE-8F57-434D-84E7-CD840DF2239B}"/>
              </a:ext>
            </a:extLst>
          </p:cNvPr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0" y="-1"/>
            <a:ext cx="5021943" cy="6563767"/>
          </a:xfrm>
          <a:prstGeom prst="rect">
            <a:avLst/>
          </a:prstGeom>
          <a:solidFill>
            <a:schemeClr val="bg2">
              <a:alpha val="50000"/>
            </a:schemeClr>
          </a:solidFill>
          <a:effectLst>
            <a:outerShdw blurRad="381000" dist="50800" dir="5400000" algn="ctr" rotWithShape="0">
              <a:srgbClr val="000000">
                <a:alpha val="15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4B0BCF62-DF40-4890-A4A5-A8DC0F51655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784688" y="1816359"/>
            <a:ext cx="5754199" cy="134914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B1A48294-46DA-4086-8286-7C79A8A8E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1690" y="950957"/>
            <a:ext cx="5523836" cy="690677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845375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fin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56CC3BE-3C7F-468C-AED7-7B83EEBBF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C5480FB3-2055-48DB-9E04-9F10369DF9B6}"/>
              </a:ext>
            </a:extLst>
          </p:cNvPr>
          <p:cNvSpPr>
            <a:spLocks noGrp="1" noChangeArrowheads="1"/>
          </p:cNvSpPr>
          <p:nvPr>
            <p:ph type="pic" sz="quarter" idx="11"/>
          </p:nvPr>
        </p:nvSpPr>
        <p:spPr bwMode="auto">
          <a:xfrm>
            <a:off x="1" y="0"/>
            <a:ext cx="5893137" cy="6857999"/>
          </a:xfrm>
          <a:custGeom>
            <a:avLst/>
            <a:gdLst>
              <a:gd name="connsiteX0" fmla="*/ 0 w 5893137"/>
              <a:gd name="connsiteY0" fmla="*/ 0 h 6857999"/>
              <a:gd name="connsiteX1" fmla="*/ 4856380 w 5893137"/>
              <a:gd name="connsiteY1" fmla="*/ 0 h 6857999"/>
              <a:gd name="connsiteX2" fmla="*/ 4856380 w 5893137"/>
              <a:gd name="connsiteY2" fmla="*/ 1969611 h 6857999"/>
              <a:gd name="connsiteX3" fmla="*/ 4897270 w 5893137"/>
              <a:gd name="connsiteY3" fmla="*/ 2002970 h 6857999"/>
              <a:gd name="connsiteX4" fmla="*/ 5893137 w 5893137"/>
              <a:gd name="connsiteY4" fmla="*/ 2002970 h 6857999"/>
              <a:gd name="connsiteX5" fmla="*/ 5893137 w 5893137"/>
              <a:gd name="connsiteY5" fmla="*/ 6857999 h 6857999"/>
              <a:gd name="connsiteX6" fmla="*/ 0 w 5893137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3137" h="6857999">
                <a:moveTo>
                  <a:pt x="0" y="0"/>
                </a:moveTo>
                <a:lnTo>
                  <a:pt x="4856380" y="0"/>
                </a:lnTo>
                <a:lnTo>
                  <a:pt x="4856380" y="1969611"/>
                </a:lnTo>
                <a:cubicBezTo>
                  <a:pt x="4856380" y="1988035"/>
                  <a:pt x="4874687" y="2002970"/>
                  <a:pt x="4897270" y="2002970"/>
                </a:cubicBezTo>
                <a:lnTo>
                  <a:pt x="5893137" y="2002970"/>
                </a:lnTo>
                <a:lnTo>
                  <a:pt x="589313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  <a:effectLst/>
        </p:spPr>
      </p:sp>
      <p:sp>
        <p:nvSpPr>
          <p:cNvPr id="17" name="Forme libre 8">
            <a:extLst>
              <a:ext uri="{FF2B5EF4-FFF2-40B4-BE49-F238E27FC236}">
                <a16:creationId xmlns:a16="http://schemas.microsoft.com/office/drawing/2014/main" id="{6D7283CB-DCBF-489B-BCD7-B6F71D84D4A0}"/>
              </a:ext>
            </a:extLst>
          </p:cNvPr>
          <p:cNvSpPr/>
          <p:nvPr userDrawn="1"/>
        </p:nvSpPr>
        <p:spPr>
          <a:xfrm>
            <a:off x="4856381" y="2"/>
            <a:ext cx="2073514" cy="2002970"/>
          </a:xfrm>
          <a:custGeom>
            <a:avLst/>
            <a:gdLst>
              <a:gd name="connsiteX0" fmla="*/ 0 w 4053945"/>
              <a:gd name="connsiteY0" fmla="*/ 0 h 4799985"/>
              <a:gd name="connsiteX1" fmla="*/ 4053945 w 4053945"/>
              <a:gd name="connsiteY1" fmla="*/ 0 h 4799985"/>
              <a:gd name="connsiteX2" fmla="*/ 4053945 w 4053945"/>
              <a:gd name="connsiteY2" fmla="*/ 4720041 h 4799985"/>
              <a:gd name="connsiteX3" fmla="*/ 3974001 w 4053945"/>
              <a:gd name="connsiteY3" fmla="*/ 4799985 h 4799985"/>
              <a:gd name="connsiteX4" fmla="*/ 79944 w 4053945"/>
              <a:gd name="connsiteY4" fmla="*/ 4799985 h 4799985"/>
              <a:gd name="connsiteX5" fmla="*/ 0 w 4053945"/>
              <a:gd name="connsiteY5" fmla="*/ 4720041 h 479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3945" h="4799985">
                <a:moveTo>
                  <a:pt x="0" y="0"/>
                </a:moveTo>
                <a:lnTo>
                  <a:pt x="4053945" y="0"/>
                </a:lnTo>
                <a:lnTo>
                  <a:pt x="4053945" y="4720041"/>
                </a:lnTo>
                <a:cubicBezTo>
                  <a:pt x="4053945" y="4764193"/>
                  <a:pt x="4018153" y="4799985"/>
                  <a:pt x="3974001" y="4799985"/>
                </a:cubicBezTo>
                <a:lnTo>
                  <a:pt x="79944" y="4799985"/>
                </a:lnTo>
                <a:cubicBezTo>
                  <a:pt x="35792" y="4799985"/>
                  <a:pt x="0" y="4764193"/>
                  <a:pt x="0" y="4720041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2700000" scaled="0"/>
          </a:gradFill>
          <a:ln>
            <a:noFill/>
          </a:ln>
          <a:effectLst>
            <a:outerShdw blurRad="3810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文本框 16">
            <a:extLst>
              <a:ext uri="{FF2B5EF4-FFF2-40B4-BE49-F238E27FC236}">
                <a16:creationId xmlns:a16="http://schemas.microsoft.com/office/drawing/2014/main" id="{A38269A4-00DD-4A7B-B7DA-8C8E8EDF6F46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5374534" y="855117"/>
            <a:ext cx="1037208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b="0" i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r>
              <a:rPr lang="fr-FR"/>
              <a:t>Merci</a:t>
            </a:r>
            <a:endParaRPr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B8B4FB-71C7-46D5-9C70-B5E8432D2F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88335" y="2601684"/>
            <a:ext cx="4552950" cy="2332265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5" name="Rectangle : avec coin arrondi 24">
            <a:extLst>
              <a:ext uri="{FF2B5EF4-FFF2-40B4-BE49-F238E27FC236}">
                <a16:creationId xmlns:a16="http://schemas.microsoft.com/office/drawing/2014/main" id="{A9C70AE8-9571-495C-A359-AE48AFA6767B}"/>
              </a:ext>
            </a:extLst>
          </p:cNvPr>
          <p:cNvSpPr/>
          <p:nvPr userDrawn="1"/>
        </p:nvSpPr>
        <p:spPr>
          <a:xfrm>
            <a:off x="5893139" y="6394546"/>
            <a:ext cx="3328418" cy="463454"/>
          </a:xfrm>
          <a:prstGeom prst="round1Rect">
            <a:avLst>
              <a:gd name="adj" fmla="val 30818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2ECAFA5A-B9BD-4704-8988-7CDA547664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08" y="6478163"/>
            <a:ext cx="3084741" cy="311653"/>
          </a:xfrm>
        </p:spPr>
        <p:txBody>
          <a:bodyPr anchor="ctr">
            <a:noAutofit/>
          </a:bodyPr>
          <a:lstStyle>
            <a:lvl1pPr algn="l">
              <a:buNone/>
              <a:defRPr sz="1400" b="0" i="1" spc="13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/>
              <a:t>Téléphone ou site web par ex.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41D5E1-110E-649D-75D1-5A788FD309E3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315251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asiqu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CADE28-0CE7-45A4-862B-C9B5CA8B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Forme libre 12">
            <a:extLst>
              <a:ext uri="{FF2B5EF4-FFF2-40B4-BE49-F238E27FC236}">
                <a16:creationId xmlns:a16="http://schemas.microsoft.com/office/drawing/2014/main" id="{E79867D9-9DF7-4121-8729-A273D3E83A96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20DD71-1C15-457C-8C0F-449EEBB9B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6" name="Rectangle : avec coin arrondi 5">
            <a:extLst>
              <a:ext uri="{FF2B5EF4-FFF2-40B4-BE49-F238E27FC236}">
                <a16:creationId xmlns:a16="http://schemas.microsoft.com/office/drawing/2014/main" id="{A65FDB95-682B-41BD-B64A-6664EE4674A7}"/>
              </a:ext>
            </a:extLst>
          </p:cNvPr>
          <p:cNvSpPr/>
          <p:nvPr userDrawn="1"/>
        </p:nvSpPr>
        <p:spPr>
          <a:xfrm>
            <a:off x="1" y="6394546"/>
            <a:ext cx="6096000" cy="463454"/>
          </a:xfrm>
          <a:prstGeom prst="round1Rect">
            <a:avLst>
              <a:gd name="adj" fmla="val 30818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5C3FFA-01ED-4328-A5BF-903BDA959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575" y="1847426"/>
            <a:ext cx="6008688" cy="2643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954739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058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E193E7-A260-430E-BB3E-E81CDB01075A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COtec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 marL="228600" indent="-22860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13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 userDrawn="1"/>
        </p:nvSpPr>
        <p:spPr>
          <a:xfrm>
            <a:off x="704066" y="510800"/>
            <a:ext cx="11487935" cy="985201"/>
          </a:xfrm>
          <a:custGeom>
            <a:avLst/>
            <a:gdLst>
              <a:gd name="connsiteX0" fmla="*/ 53368 w 11487935"/>
              <a:gd name="connsiteY0" fmla="*/ 0 h 985201"/>
              <a:gd name="connsiteX1" fmla="*/ 11487935 w 11487935"/>
              <a:gd name="connsiteY1" fmla="*/ 0 h 985201"/>
              <a:gd name="connsiteX2" fmla="*/ 11487935 w 11487935"/>
              <a:gd name="connsiteY2" fmla="*/ 985201 h 985201"/>
              <a:gd name="connsiteX3" fmla="*/ 53368 w 11487935"/>
              <a:gd name="connsiteY3" fmla="*/ 985201 h 985201"/>
              <a:gd name="connsiteX4" fmla="*/ 0 w 11487935"/>
              <a:gd name="connsiteY4" fmla="*/ 931833 h 985201"/>
              <a:gd name="connsiteX5" fmla="*/ 0 w 11487935"/>
              <a:gd name="connsiteY5" fmla="*/ 53368 h 985201"/>
              <a:gd name="connsiteX6" fmla="*/ 53368 w 11487935"/>
              <a:gd name="connsiteY6" fmla="*/ 0 h 98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87935" h="985201">
                <a:moveTo>
                  <a:pt x="53368" y="0"/>
                </a:moveTo>
                <a:lnTo>
                  <a:pt x="11487935" y="0"/>
                </a:lnTo>
                <a:lnTo>
                  <a:pt x="11487935" y="985201"/>
                </a:lnTo>
                <a:lnTo>
                  <a:pt x="53368" y="985201"/>
                </a:lnTo>
                <a:cubicBezTo>
                  <a:pt x="23894" y="985201"/>
                  <a:pt x="0" y="961307"/>
                  <a:pt x="0" y="931833"/>
                </a:cubicBezTo>
                <a:lnTo>
                  <a:pt x="0" y="53368"/>
                </a:lnTo>
                <a:cubicBezTo>
                  <a:pt x="0" y="23894"/>
                  <a:pt x="23894" y="0"/>
                  <a:pt x="53368" y="0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2700000" scaled="0"/>
          </a:gradFill>
          <a:ln>
            <a:noFill/>
          </a:ln>
          <a:effectLst>
            <a:outerShdw blurRad="3810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sp>
        <p:nvSpPr>
          <p:cNvPr id="16" name="文本框 16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064519" y="701585"/>
            <a:ext cx="4195637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b="0" i="0">
                <a:solidFill>
                  <a:schemeClr val="bg1"/>
                </a:solidFill>
                <a:latin typeface="Franklin Gothic Medium Cond" panose="020B0606030402020204" charset="0"/>
                <a:ea typeface="Franklin Gothic Medium Cond" panose="020B0606030402020204" charset="0"/>
                <a:cs typeface="Franklin Gothic Medium Cond" panose="020B0606030402020204" charset="0"/>
              </a:defRPr>
            </a:lvl1pPr>
          </a:lstStyle>
          <a:p>
            <a:r>
              <a:rPr lang="fr-FR"/>
              <a:t>Our services 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61" hasCustomPrompt="1"/>
          </p:nvPr>
        </p:nvSpPr>
        <p:spPr>
          <a:xfrm>
            <a:off x="1064519" y="2124075"/>
            <a:ext cx="10674899" cy="387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B6FA8"/>
                </a:solidFill>
                <a:latin typeface="Franklin Gothic Book" panose="020B0503020102020204" charset="0"/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charset="0"/>
              </a:defRPr>
            </a:lvl2pPr>
          </a:lstStyle>
          <a:p>
            <a:pPr lvl="0"/>
            <a:r>
              <a:rPr lang="fr-FR"/>
              <a:t># Titre 1</a:t>
            </a:r>
          </a:p>
          <a:p>
            <a:pPr lvl="1"/>
            <a:r>
              <a:rPr lang="fr-FR"/>
              <a:t>Texte 1</a:t>
            </a:r>
          </a:p>
        </p:txBody>
      </p:sp>
      <p:sp>
        <p:nvSpPr>
          <p:cNvPr id="6" name="Espace réservé du texte 14"/>
          <p:cNvSpPr>
            <a:spLocks noGrp="1"/>
          </p:cNvSpPr>
          <p:nvPr>
            <p:ph type="body" sz="quarter" idx="59" hasCustomPrompt="1"/>
          </p:nvPr>
        </p:nvSpPr>
        <p:spPr>
          <a:xfrm>
            <a:off x="4039028" y="6334879"/>
            <a:ext cx="4113943" cy="3004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 charset="0"/>
                <a:ea typeface="Franklin Gothic Book" panose="020B0503020102020204" charset="0"/>
                <a:cs typeface="Franklin Gothic Book" panose="020B0503020102020204" charset="0"/>
              </a:defRPr>
            </a:lvl1pPr>
          </a:lstStyle>
          <a:p>
            <a:r>
              <a:rPr lang="fr-FR" err="1"/>
              <a:t>MàJ</a:t>
            </a:r>
            <a:r>
              <a:rPr lang="fr-FR"/>
              <a:t> OCS2D 2020 : Réunion de démarrage le 31 aout 2021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502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rme libre 43"/>
          <p:cNvSpPr/>
          <p:nvPr userDrawn="1"/>
        </p:nvSpPr>
        <p:spPr>
          <a:xfrm rot="10800000">
            <a:off x="4362784" y="0"/>
            <a:ext cx="3596181" cy="844952"/>
          </a:xfrm>
          <a:custGeom>
            <a:avLst/>
            <a:gdLst>
              <a:gd name="connsiteX0" fmla="*/ 3596181 w 3596181"/>
              <a:gd name="connsiteY0" fmla="*/ 1409294 h 1409294"/>
              <a:gd name="connsiteX1" fmla="*/ 0 w 3596181"/>
              <a:gd name="connsiteY1" fmla="*/ 1409294 h 1409294"/>
              <a:gd name="connsiteX2" fmla="*/ 0 w 3596181"/>
              <a:gd name="connsiteY2" fmla="*/ 114466 h 1409294"/>
              <a:gd name="connsiteX3" fmla="*/ 114466 w 3596181"/>
              <a:gd name="connsiteY3" fmla="*/ 0 h 1409294"/>
              <a:gd name="connsiteX4" fmla="*/ 3481715 w 3596181"/>
              <a:gd name="connsiteY4" fmla="*/ 0 h 1409294"/>
              <a:gd name="connsiteX5" fmla="*/ 3596181 w 3596181"/>
              <a:gd name="connsiteY5" fmla="*/ 114466 h 14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181" h="1409294">
                <a:moveTo>
                  <a:pt x="3596181" y="1409294"/>
                </a:moveTo>
                <a:lnTo>
                  <a:pt x="0" y="1409294"/>
                </a:lnTo>
                <a:lnTo>
                  <a:pt x="0" y="114466"/>
                </a:lnTo>
                <a:cubicBezTo>
                  <a:pt x="0" y="51248"/>
                  <a:pt x="51248" y="0"/>
                  <a:pt x="114466" y="0"/>
                </a:cubicBezTo>
                <a:lnTo>
                  <a:pt x="3481715" y="0"/>
                </a:lnTo>
                <a:cubicBezTo>
                  <a:pt x="3544933" y="0"/>
                  <a:pt x="3596181" y="51248"/>
                  <a:pt x="3596181" y="114466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2700000" scaled="0"/>
          </a:gradFill>
          <a:ln>
            <a:noFill/>
          </a:ln>
          <a:effectLst>
            <a:outerShdw blurRad="3810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 45"/>
          <p:cNvSpPr/>
          <p:nvPr userDrawn="1"/>
        </p:nvSpPr>
        <p:spPr>
          <a:xfrm flipH="1">
            <a:off x="4362784" y="6153354"/>
            <a:ext cx="3596182" cy="704647"/>
          </a:xfrm>
          <a:custGeom>
            <a:avLst/>
            <a:gdLst>
              <a:gd name="connsiteX0" fmla="*/ 114466 w 3596181"/>
              <a:gd name="connsiteY0" fmla="*/ 0 h 704647"/>
              <a:gd name="connsiteX1" fmla="*/ 3481715 w 3596181"/>
              <a:gd name="connsiteY1" fmla="*/ 0 h 704647"/>
              <a:gd name="connsiteX2" fmla="*/ 3596181 w 3596181"/>
              <a:gd name="connsiteY2" fmla="*/ 114466 h 704647"/>
              <a:gd name="connsiteX3" fmla="*/ 3596181 w 3596181"/>
              <a:gd name="connsiteY3" fmla="*/ 704647 h 704647"/>
              <a:gd name="connsiteX4" fmla="*/ 0 w 3596181"/>
              <a:gd name="connsiteY4" fmla="*/ 704647 h 704647"/>
              <a:gd name="connsiteX5" fmla="*/ 0 w 3596181"/>
              <a:gd name="connsiteY5" fmla="*/ 114466 h 704647"/>
              <a:gd name="connsiteX6" fmla="*/ 114466 w 3596181"/>
              <a:gd name="connsiteY6" fmla="*/ 0 h 70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6181" h="704647">
                <a:moveTo>
                  <a:pt x="114466" y="0"/>
                </a:moveTo>
                <a:lnTo>
                  <a:pt x="3481715" y="0"/>
                </a:lnTo>
                <a:cubicBezTo>
                  <a:pt x="3544933" y="0"/>
                  <a:pt x="3596181" y="51248"/>
                  <a:pt x="3596181" y="114466"/>
                </a:cubicBezTo>
                <a:lnTo>
                  <a:pt x="3596181" y="704647"/>
                </a:lnTo>
                <a:lnTo>
                  <a:pt x="0" y="704647"/>
                </a:lnTo>
                <a:lnTo>
                  <a:pt x="0" y="114466"/>
                </a:lnTo>
                <a:cubicBezTo>
                  <a:pt x="0" y="51248"/>
                  <a:pt x="51248" y="0"/>
                  <a:pt x="114466" y="0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2700000" scaled="0"/>
          </a:gradFill>
          <a:ln>
            <a:noFill/>
          </a:ln>
          <a:effectLst>
            <a:outerShdw blurRad="3810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space réservé du texte 14"/>
          <p:cNvSpPr>
            <a:spLocks noGrp="1"/>
          </p:cNvSpPr>
          <p:nvPr>
            <p:ph type="body" sz="quarter" idx="59" hasCustomPrompt="1"/>
          </p:nvPr>
        </p:nvSpPr>
        <p:spPr>
          <a:xfrm>
            <a:off x="3244133" y="1569929"/>
            <a:ext cx="5745008" cy="48945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A </a:t>
            </a:r>
            <a:r>
              <a:rPr lang="fr-FR" err="1"/>
              <a:t>wonderful</a:t>
            </a:r>
            <a:r>
              <a:rPr lang="fr-FR"/>
              <a:t> </a:t>
            </a:r>
            <a:r>
              <a:rPr lang="fr-FR" err="1"/>
              <a:t>serenity</a:t>
            </a:r>
            <a:r>
              <a:rPr lang="fr-FR"/>
              <a:t> has </a:t>
            </a:r>
            <a:r>
              <a:rPr lang="fr-FR" err="1"/>
              <a:t>taken</a:t>
            </a:r>
            <a:r>
              <a:rPr lang="fr-FR"/>
              <a:t> possession of </a:t>
            </a:r>
            <a:r>
              <a:rPr lang="fr-FR" err="1"/>
              <a:t>my</a:t>
            </a:r>
            <a:r>
              <a:rPr lang="fr-FR"/>
              <a:t> </a:t>
            </a:r>
            <a:r>
              <a:rPr lang="fr-FR" err="1"/>
              <a:t>entire</a:t>
            </a:r>
            <a:r>
              <a:rPr lang="fr-FR"/>
              <a:t> soul, a </a:t>
            </a:r>
            <a:r>
              <a:rPr lang="fr-FR" err="1"/>
              <a:t>wonderful</a:t>
            </a:r>
            <a:r>
              <a:rPr lang="fr-FR"/>
              <a:t> </a:t>
            </a:r>
            <a:r>
              <a:rPr lang="fr-FR" err="1"/>
              <a:t>serenity</a:t>
            </a:r>
            <a:r>
              <a:rPr lang="fr-FR"/>
              <a:t> has </a:t>
            </a:r>
            <a:r>
              <a:rPr lang="fr-FR" err="1"/>
              <a:t>taken</a:t>
            </a:r>
            <a:r>
              <a:rPr lang="fr-FR"/>
              <a:t> possession of </a:t>
            </a:r>
            <a:r>
              <a:rPr lang="fr-FR" err="1"/>
              <a:t>my</a:t>
            </a:r>
            <a:r>
              <a:rPr lang="fr-FR"/>
              <a:t> </a:t>
            </a:r>
            <a:r>
              <a:rPr lang="fr-FR" err="1"/>
              <a:t>entire</a:t>
            </a:r>
            <a:r>
              <a:rPr lang="fr-FR"/>
              <a:t> soul</a:t>
            </a:r>
          </a:p>
          <a:p>
            <a:endParaRPr lang="fr-FR"/>
          </a:p>
        </p:txBody>
      </p:sp>
      <p:sp>
        <p:nvSpPr>
          <p:cNvPr id="41" name="文本框 16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5162452" y="663485"/>
            <a:ext cx="199040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b="0" i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fr-FR"/>
              <a:t>Our services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7255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/>
          <p:nvPr userDrawn="1"/>
        </p:nvSpPr>
        <p:spPr>
          <a:xfrm>
            <a:off x="704067" y="350545"/>
            <a:ext cx="11487935" cy="985201"/>
          </a:xfrm>
          <a:custGeom>
            <a:avLst/>
            <a:gdLst>
              <a:gd name="connsiteX0" fmla="*/ 53368 w 11487935"/>
              <a:gd name="connsiteY0" fmla="*/ 0 h 985201"/>
              <a:gd name="connsiteX1" fmla="*/ 11487935 w 11487935"/>
              <a:gd name="connsiteY1" fmla="*/ 0 h 985201"/>
              <a:gd name="connsiteX2" fmla="*/ 11487935 w 11487935"/>
              <a:gd name="connsiteY2" fmla="*/ 985201 h 985201"/>
              <a:gd name="connsiteX3" fmla="*/ 53368 w 11487935"/>
              <a:gd name="connsiteY3" fmla="*/ 985201 h 985201"/>
              <a:gd name="connsiteX4" fmla="*/ 0 w 11487935"/>
              <a:gd name="connsiteY4" fmla="*/ 931833 h 985201"/>
              <a:gd name="connsiteX5" fmla="*/ 0 w 11487935"/>
              <a:gd name="connsiteY5" fmla="*/ 53368 h 985201"/>
              <a:gd name="connsiteX6" fmla="*/ 53368 w 11487935"/>
              <a:gd name="connsiteY6" fmla="*/ 0 h 98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87935" h="985201">
                <a:moveTo>
                  <a:pt x="53368" y="0"/>
                </a:moveTo>
                <a:lnTo>
                  <a:pt x="11487935" y="0"/>
                </a:lnTo>
                <a:lnTo>
                  <a:pt x="11487935" y="985201"/>
                </a:lnTo>
                <a:lnTo>
                  <a:pt x="53368" y="985201"/>
                </a:lnTo>
                <a:cubicBezTo>
                  <a:pt x="23894" y="985201"/>
                  <a:pt x="0" y="961307"/>
                  <a:pt x="0" y="931833"/>
                </a:cubicBezTo>
                <a:lnTo>
                  <a:pt x="0" y="53368"/>
                </a:lnTo>
                <a:cubicBezTo>
                  <a:pt x="0" y="23894"/>
                  <a:pt x="23894" y="0"/>
                  <a:pt x="53368" y="0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2700000" scaled="0"/>
          </a:gradFill>
          <a:ln>
            <a:noFill/>
          </a:ln>
          <a:effectLst>
            <a:outerShdw blurRad="381000" dist="762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/>
              <a:t> </a:t>
            </a:r>
          </a:p>
        </p:txBody>
      </p:sp>
      <p:sp>
        <p:nvSpPr>
          <p:cNvPr id="27" name="Espace réservé du texte 9"/>
          <p:cNvSpPr>
            <a:spLocks noGrp="1"/>
          </p:cNvSpPr>
          <p:nvPr>
            <p:ph type="body" sz="quarter" idx="60" hasCustomPrompt="1"/>
          </p:nvPr>
        </p:nvSpPr>
        <p:spPr>
          <a:xfrm>
            <a:off x="1467874" y="1931663"/>
            <a:ext cx="9618049" cy="4375583"/>
          </a:xfrm>
          <a:prstGeom prst="rect">
            <a:avLst/>
          </a:prstGeom>
        </p:spPr>
        <p:txBody>
          <a:bodyPr/>
          <a:lstStyle>
            <a:lvl1pPr marL="232172" indent="-232172">
              <a:buFontTx/>
              <a:buChar char="-"/>
              <a:defRPr sz="1300" b="0" i="0">
                <a:solidFill>
                  <a:srgbClr val="25C69C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r>
              <a:rPr lang="fr-FR"/>
              <a:t>Titre 1</a:t>
            </a:r>
          </a:p>
          <a:p>
            <a:r>
              <a:rPr lang="fr-FR"/>
              <a:t>Titre 2</a:t>
            </a:r>
          </a:p>
          <a:p>
            <a:r>
              <a:rPr lang="fr-FR"/>
              <a:t>Titre 3</a:t>
            </a:r>
          </a:p>
          <a:p>
            <a:r>
              <a:rPr lang="fr-FR"/>
              <a:t>Titre 4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16" name="文本框 16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064520" y="550757"/>
            <a:ext cx="4195637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37147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0" i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r>
              <a:rPr lang="fr-FR"/>
              <a:t>Our services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5280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-up ordinateur (2)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E6574F3F-60BD-06D3-310D-07EA405F5A66}"/>
              </a:ext>
            </a:extLst>
          </p:cNvPr>
          <p:cNvSpPr/>
          <p:nvPr userDrawn="1"/>
        </p:nvSpPr>
        <p:spPr>
          <a:xfrm rot="8167623" flipH="1">
            <a:off x="-1889027" y="116384"/>
            <a:ext cx="5790824" cy="5631300"/>
          </a:xfrm>
          <a:custGeom>
            <a:avLst/>
            <a:gdLst>
              <a:gd name="connsiteX0" fmla="*/ 5790824 w 5790824"/>
              <a:gd name="connsiteY0" fmla="*/ 4099270 h 5631300"/>
              <a:gd name="connsiteX1" fmla="*/ 4197303 w 5790824"/>
              <a:gd name="connsiteY1" fmla="*/ 5631300 h 5631300"/>
              <a:gd name="connsiteX2" fmla="*/ 0 w 5790824"/>
              <a:gd name="connsiteY2" fmla="*/ 1265534 h 5631300"/>
              <a:gd name="connsiteX3" fmla="*/ 0 w 5790824"/>
              <a:gd name="connsiteY3" fmla="*/ 254217 h 5631300"/>
              <a:gd name="connsiteX4" fmla="*/ 254217 w 5790824"/>
              <a:gd name="connsiteY4" fmla="*/ 0 h 5631300"/>
              <a:gd name="connsiteX5" fmla="*/ 5536607 w 5790824"/>
              <a:gd name="connsiteY5" fmla="*/ 0 h 5631300"/>
              <a:gd name="connsiteX6" fmla="*/ 5790824 w 5790824"/>
              <a:gd name="connsiteY6" fmla="*/ 254217 h 563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0824" h="5631300">
                <a:moveTo>
                  <a:pt x="5790824" y="4099270"/>
                </a:moveTo>
                <a:lnTo>
                  <a:pt x="4197303" y="5631300"/>
                </a:lnTo>
                <a:lnTo>
                  <a:pt x="0" y="1265534"/>
                </a:lnTo>
                <a:lnTo>
                  <a:pt x="0" y="254217"/>
                </a:lnTo>
                <a:cubicBezTo>
                  <a:pt x="0" y="113817"/>
                  <a:pt x="113817" y="0"/>
                  <a:pt x="254217" y="0"/>
                </a:cubicBezTo>
                <a:lnTo>
                  <a:pt x="5536607" y="0"/>
                </a:lnTo>
                <a:cubicBezTo>
                  <a:pt x="5677007" y="0"/>
                  <a:pt x="5790824" y="113817"/>
                  <a:pt x="5790824" y="25421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5828B557-1963-41DA-A0B4-E53E287BDC22}"/>
              </a:ext>
            </a:extLst>
          </p:cNvPr>
          <p:cNvSpPr/>
          <p:nvPr userDrawn="1"/>
        </p:nvSpPr>
        <p:spPr>
          <a:xfrm rot="13432377">
            <a:off x="8283674" y="116383"/>
            <a:ext cx="5790824" cy="5631300"/>
          </a:xfrm>
          <a:custGeom>
            <a:avLst/>
            <a:gdLst>
              <a:gd name="connsiteX0" fmla="*/ 5790824 w 5790824"/>
              <a:gd name="connsiteY0" fmla="*/ 4099270 h 5631300"/>
              <a:gd name="connsiteX1" fmla="*/ 4197303 w 5790824"/>
              <a:gd name="connsiteY1" fmla="*/ 5631300 h 5631300"/>
              <a:gd name="connsiteX2" fmla="*/ 0 w 5790824"/>
              <a:gd name="connsiteY2" fmla="*/ 1265534 h 5631300"/>
              <a:gd name="connsiteX3" fmla="*/ 0 w 5790824"/>
              <a:gd name="connsiteY3" fmla="*/ 254217 h 5631300"/>
              <a:gd name="connsiteX4" fmla="*/ 254217 w 5790824"/>
              <a:gd name="connsiteY4" fmla="*/ 0 h 5631300"/>
              <a:gd name="connsiteX5" fmla="*/ 5536607 w 5790824"/>
              <a:gd name="connsiteY5" fmla="*/ 0 h 5631300"/>
              <a:gd name="connsiteX6" fmla="*/ 5790824 w 5790824"/>
              <a:gd name="connsiteY6" fmla="*/ 254217 h 563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0824" h="5631300">
                <a:moveTo>
                  <a:pt x="5790824" y="4099270"/>
                </a:moveTo>
                <a:lnTo>
                  <a:pt x="4197303" y="5631300"/>
                </a:lnTo>
                <a:lnTo>
                  <a:pt x="0" y="1265534"/>
                </a:lnTo>
                <a:lnTo>
                  <a:pt x="0" y="254217"/>
                </a:lnTo>
                <a:cubicBezTo>
                  <a:pt x="0" y="113817"/>
                  <a:pt x="113817" y="0"/>
                  <a:pt x="254217" y="0"/>
                </a:cubicBezTo>
                <a:lnTo>
                  <a:pt x="5536607" y="0"/>
                </a:lnTo>
                <a:cubicBezTo>
                  <a:pt x="5677007" y="0"/>
                  <a:pt x="5790824" y="113817"/>
                  <a:pt x="5790824" y="25421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5A37E2-E634-4988-ACB4-9638C282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4" name="Image 3" descr="Une image contenant texte, capture d’écran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B0922A9D-A6E0-82E0-2BF9-3D319BF24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54" y="1790324"/>
            <a:ext cx="4925943" cy="4017400"/>
          </a:xfrm>
          <a:prstGeom prst="rect">
            <a:avLst/>
          </a:prstGeom>
        </p:spPr>
      </p:pic>
      <p:sp>
        <p:nvSpPr>
          <p:cNvPr id="5" name="Espace réservé pour une image  20">
            <a:extLst>
              <a:ext uri="{FF2B5EF4-FFF2-40B4-BE49-F238E27FC236}">
                <a16:creationId xmlns:a16="http://schemas.microsoft.com/office/drawing/2014/main" id="{E406EFDA-54CD-B31A-AD43-56D4AAC17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6272" y="1958196"/>
            <a:ext cx="4456980" cy="2518913"/>
          </a:xfrm>
          <a:prstGeom prst="rect">
            <a:avLst/>
          </a:prstGeom>
          <a:ln>
            <a:solidFill>
              <a:srgbClr val="242524"/>
            </a:solidFill>
          </a:ln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828A50-9E1B-1257-2D3B-6E6D327610D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-38100" y="0"/>
            <a:ext cx="122936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capture d’écran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5A457292-2E25-9BD2-B36B-85A619705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15" y="1790324"/>
            <a:ext cx="4925943" cy="4017400"/>
          </a:xfrm>
          <a:prstGeom prst="rect">
            <a:avLst/>
          </a:prstGeom>
        </p:spPr>
      </p:pic>
      <p:sp>
        <p:nvSpPr>
          <p:cNvPr id="10" name="Espace réservé pour une image  20">
            <a:extLst>
              <a:ext uri="{FF2B5EF4-FFF2-40B4-BE49-F238E27FC236}">
                <a16:creationId xmlns:a16="http://schemas.microsoft.com/office/drawing/2014/main" id="{C0163058-0477-8FFE-0871-657E74FD0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79433" y="1958196"/>
            <a:ext cx="4456980" cy="2518913"/>
          </a:xfrm>
          <a:prstGeom prst="rect">
            <a:avLst/>
          </a:prstGeom>
          <a:ln>
            <a:solidFill>
              <a:srgbClr val="242524"/>
            </a:solidFill>
          </a:ln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9E6CFC-A0E5-A1F0-8A46-C90A23D1BA47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1974327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ordinateur (2)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5828B557-1963-41DA-A0B4-E53E287BDC22}"/>
              </a:ext>
            </a:extLst>
          </p:cNvPr>
          <p:cNvSpPr/>
          <p:nvPr userDrawn="1"/>
        </p:nvSpPr>
        <p:spPr>
          <a:xfrm rot="13432377">
            <a:off x="8283674" y="116383"/>
            <a:ext cx="5790824" cy="5631300"/>
          </a:xfrm>
          <a:custGeom>
            <a:avLst/>
            <a:gdLst>
              <a:gd name="connsiteX0" fmla="*/ 5790824 w 5790824"/>
              <a:gd name="connsiteY0" fmla="*/ 4099270 h 5631300"/>
              <a:gd name="connsiteX1" fmla="*/ 4197303 w 5790824"/>
              <a:gd name="connsiteY1" fmla="*/ 5631300 h 5631300"/>
              <a:gd name="connsiteX2" fmla="*/ 0 w 5790824"/>
              <a:gd name="connsiteY2" fmla="*/ 1265534 h 5631300"/>
              <a:gd name="connsiteX3" fmla="*/ 0 w 5790824"/>
              <a:gd name="connsiteY3" fmla="*/ 254217 h 5631300"/>
              <a:gd name="connsiteX4" fmla="*/ 254217 w 5790824"/>
              <a:gd name="connsiteY4" fmla="*/ 0 h 5631300"/>
              <a:gd name="connsiteX5" fmla="*/ 5536607 w 5790824"/>
              <a:gd name="connsiteY5" fmla="*/ 0 h 5631300"/>
              <a:gd name="connsiteX6" fmla="*/ 5790824 w 5790824"/>
              <a:gd name="connsiteY6" fmla="*/ 254217 h 563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0824" h="5631300">
                <a:moveTo>
                  <a:pt x="5790824" y="4099270"/>
                </a:moveTo>
                <a:lnTo>
                  <a:pt x="4197303" y="5631300"/>
                </a:lnTo>
                <a:lnTo>
                  <a:pt x="0" y="1265534"/>
                </a:lnTo>
                <a:lnTo>
                  <a:pt x="0" y="254217"/>
                </a:lnTo>
                <a:cubicBezTo>
                  <a:pt x="0" y="113817"/>
                  <a:pt x="113817" y="0"/>
                  <a:pt x="254217" y="0"/>
                </a:cubicBezTo>
                <a:lnTo>
                  <a:pt x="5536607" y="0"/>
                </a:lnTo>
                <a:cubicBezTo>
                  <a:pt x="5677007" y="0"/>
                  <a:pt x="5790824" y="113817"/>
                  <a:pt x="5790824" y="25421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space réservé du texte 9">
            <a:extLst>
              <a:ext uri="{FF2B5EF4-FFF2-40B4-BE49-F238E27FC236}">
                <a16:creationId xmlns:a16="http://schemas.microsoft.com/office/drawing/2014/main" id="{7A63327E-5152-44F9-87E0-BCE4C78CD76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23728" y="4772269"/>
            <a:ext cx="238886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72" name="Espace réservé du texte 62">
            <a:extLst>
              <a:ext uri="{FF2B5EF4-FFF2-40B4-BE49-F238E27FC236}">
                <a16:creationId xmlns:a16="http://schemas.microsoft.com/office/drawing/2014/main" id="{0AA218F1-A31D-4079-99C3-465731AF61F3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391314" y="5206444"/>
            <a:ext cx="2453691" cy="565042"/>
          </a:xfrm>
        </p:spPr>
        <p:txBody>
          <a:bodyPr rIns="288000" anchor="t"/>
          <a:lstStyle>
            <a:lvl1pPr algn="ctr">
              <a:spcBef>
                <a:spcPts val="0"/>
              </a:spcBef>
              <a:defRPr sz="1200"/>
            </a:lvl1pPr>
            <a:lvl2pPr algn="ctr">
              <a:spcBef>
                <a:spcPts val="0"/>
              </a:spcBef>
              <a:defRPr sz="12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3" name="Espace réservé du texte 9">
            <a:extLst>
              <a:ext uri="{FF2B5EF4-FFF2-40B4-BE49-F238E27FC236}">
                <a16:creationId xmlns:a16="http://schemas.microsoft.com/office/drawing/2014/main" id="{F3E46EB6-3849-41A3-9352-32D0B2FD44A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382063" y="4772269"/>
            <a:ext cx="2388862" cy="286232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</a:defRPr>
            </a:lvl1pPr>
          </a:lstStyle>
          <a:p>
            <a:r>
              <a:rPr lang="fr-FR"/>
              <a:t>#1 </a:t>
            </a:r>
            <a:r>
              <a:rPr lang="fr-FR" err="1"/>
              <a:t>Feature</a:t>
            </a:r>
            <a:r>
              <a:rPr lang="fr-FR"/>
              <a:t> One</a:t>
            </a:r>
          </a:p>
        </p:txBody>
      </p:sp>
      <p:sp>
        <p:nvSpPr>
          <p:cNvPr id="75" name="Espace réservé du texte 62">
            <a:extLst>
              <a:ext uri="{FF2B5EF4-FFF2-40B4-BE49-F238E27FC236}">
                <a16:creationId xmlns:a16="http://schemas.microsoft.com/office/drawing/2014/main" id="{1037B449-21F9-47EC-B8AB-BDD9461EDBDB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3349649" y="5206444"/>
            <a:ext cx="2453691" cy="565042"/>
          </a:xfrm>
        </p:spPr>
        <p:txBody>
          <a:bodyPr vert="horz" lIns="91440" tIns="45720" rIns="288000" bIns="45720" rtlCol="0" anchor="t">
            <a:noAutofit/>
          </a:bodyPr>
          <a:lstStyle>
            <a:lvl1pPr algn="ctr">
              <a:spcBef>
                <a:spcPts val="0"/>
              </a:spcBef>
              <a:defRPr lang="fr-FR" sz="1200" dirty="0"/>
            </a:lvl1pPr>
            <a:lvl2pPr algn="ctr">
              <a:spcBef>
                <a:spcPts val="0"/>
              </a:spcBef>
              <a:defRPr lang="fr-FR" sz="1200" dirty="0"/>
            </a:lvl2pPr>
          </a:lstStyle>
          <a:p>
            <a:pPr lvl="0" algn="ctr">
              <a:spcBef>
                <a:spcPts val="0"/>
              </a:spcBef>
            </a:pPr>
            <a:r>
              <a:rPr lang="fr-FR"/>
              <a:t>Cliquez pour modifier les styles du texte du masque</a:t>
            </a:r>
          </a:p>
          <a:p>
            <a:pPr lvl="1" algn="ctr">
              <a:spcBef>
                <a:spcPts val="0"/>
              </a:spcBef>
            </a:pPr>
            <a:r>
              <a:rPr lang="fr-FR"/>
              <a:t>Deuxième niveau</a:t>
            </a:r>
          </a:p>
        </p:txBody>
      </p:sp>
      <p:sp>
        <p:nvSpPr>
          <p:cNvPr id="22" name="Forme libre 12">
            <a:extLst>
              <a:ext uri="{FF2B5EF4-FFF2-40B4-BE49-F238E27FC236}">
                <a16:creationId xmlns:a16="http://schemas.microsoft.com/office/drawing/2014/main" id="{03212F16-0FD4-4694-B21C-5AF40ABE08BF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texte 18">
            <a:extLst>
              <a:ext uri="{FF2B5EF4-FFF2-40B4-BE49-F238E27FC236}">
                <a16:creationId xmlns:a16="http://schemas.microsoft.com/office/drawing/2014/main" id="{83FB316A-FE0C-4A6F-BC5D-960ED565E52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 rot="5400000">
            <a:off x="1600159" y="4731710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 algn="ctr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7" name="Espace réservé du texte 18">
            <a:extLst>
              <a:ext uri="{FF2B5EF4-FFF2-40B4-BE49-F238E27FC236}">
                <a16:creationId xmlns:a16="http://schemas.microsoft.com/office/drawing/2014/main" id="{8F69A75C-9E6B-4A9A-A27D-9FE44E0FD3B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 rot="5400000">
            <a:off x="4558494" y="4731710"/>
            <a:ext cx="36000" cy="756000"/>
          </a:xfrm>
          <a:solidFill>
            <a:schemeClr val="accent3"/>
          </a:solidFill>
          <a:ln w="3175">
            <a:solidFill>
              <a:schemeClr val="accent3"/>
            </a:solidFill>
          </a:ln>
        </p:spPr>
        <p:txBody>
          <a:bodyPr/>
          <a:lstStyle>
            <a:lvl1pPr algn="ctr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5A37E2-E634-4988-ACB4-9638C282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6110406-C8D8-4AA8-BD45-50D348BDB411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409575" y="1371600"/>
            <a:ext cx="5372100" cy="29146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49CB98C3-0376-75F3-4956-0C6414695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6050" y="6109586"/>
            <a:ext cx="480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1707F428-0AC2-478C-9B18-B9D0DAFCFB9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 descr="Une image contenant texte, capture d’écran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B0922A9D-A6E0-82E0-2BF9-3D319BF24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67" y="1581840"/>
            <a:ext cx="5317037" cy="4336360"/>
          </a:xfrm>
          <a:prstGeom prst="rect">
            <a:avLst/>
          </a:prstGeom>
        </p:spPr>
      </p:pic>
      <p:sp>
        <p:nvSpPr>
          <p:cNvPr id="5" name="Espace réservé pour une image  20">
            <a:extLst>
              <a:ext uri="{FF2B5EF4-FFF2-40B4-BE49-F238E27FC236}">
                <a16:creationId xmlns:a16="http://schemas.microsoft.com/office/drawing/2014/main" id="{E406EFDA-54CD-B31A-AD43-56D4AAC17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3198" y="1753490"/>
            <a:ext cx="4802909" cy="2706254"/>
          </a:xfrm>
          <a:prstGeom prst="rect">
            <a:avLst/>
          </a:prstGeom>
          <a:ln>
            <a:solidFill>
              <a:srgbClr val="242524"/>
            </a:solidFill>
          </a:ln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828A50-9E1B-1257-2D3B-6E6D327610D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17DDC07-DC66-1F45-4156-00CF939A59A4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2462878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texte 18">
            <a:extLst>
              <a:ext uri="{FF2B5EF4-FFF2-40B4-BE49-F238E27FC236}">
                <a16:creationId xmlns:a16="http://schemas.microsoft.com/office/drawing/2014/main" id="{E4211758-FB89-4CD7-A9A7-6D43A9CF7F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68326" y="3724248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7" name="Espace réservé du texte 18">
            <a:extLst>
              <a:ext uri="{FF2B5EF4-FFF2-40B4-BE49-F238E27FC236}">
                <a16:creationId xmlns:a16="http://schemas.microsoft.com/office/drawing/2014/main" id="{CC62C410-3642-4989-9DE0-B9D3C9B9C9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4556" y="3724248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8" name="Espace réservé du texte 18">
            <a:extLst>
              <a:ext uri="{FF2B5EF4-FFF2-40B4-BE49-F238E27FC236}">
                <a16:creationId xmlns:a16="http://schemas.microsoft.com/office/drawing/2014/main" id="{546D9921-4FF4-4849-924F-7F5F73CA5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40787" y="3724248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55012212-D027-4847-9C30-D19080C6C7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50212" y="3032716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4" name="Espace réservé du texte 18">
            <a:extLst>
              <a:ext uri="{FF2B5EF4-FFF2-40B4-BE49-F238E27FC236}">
                <a16:creationId xmlns:a16="http://schemas.microsoft.com/office/drawing/2014/main" id="{C2B5CF78-2336-4319-9F49-64B3F601CB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6441" y="3032716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5" name="Espace réservé du texte 18">
            <a:extLst>
              <a:ext uri="{FF2B5EF4-FFF2-40B4-BE49-F238E27FC236}">
                <a16:creationId xmlns:a16="http://schemas.microsoft.com/office/drawing/2014/main" id="{0A58A576-6A1E-47C8-A8AF-DFB66B5DE9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22671" y="3032716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6" name="Forme libre 12">
            <a:extLst>
              <a:ext uri="{FF2B5EF4-FFF2-40B4-BE49-F238E27FC236}">
                <a16:creationId xmlns:a16="http://schemas.microsoft.com/office/drawing/2014/main" id="{9729EB52-F17C-4957-B01C-23599F260F37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75574EE-B38F-42F2-AD51-8BD6D4D0D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2AA6E1A-04A5-4D5F-8CF8-07C54C813EE3}"/>
              </a:ext>
            </a:extLst>
          </p:cNvPr>
          <p:cNvCxnSpPr>
            <a:cxnSpLocks/>
          </p:cNvCxnSpPr>
          <p:nvPr userDrawn="1"/>
        </p:nvCxnSpPr>
        <p:spPr>
          <a:xfrm>
            <a:off x="747495" y="3619500"/>
            <a:ext cx="10697011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41ABDF0-79F2-43EA-B625-9AA7F06438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0212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0CDCD50D-D2D3-4CF7-9C8A-256FC774CA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78327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25" name="Espace réservé du texte 7">
            <a:extLst>
              <a:ext uri="{FF2B5EF4-FFF2-40B4-BE49-F238E27FC236}">
                <a16:creationId xmlns:a16="http://schemas.microsoft.com/office/drawing/2014/main" id="{4CE4F5F0-42A4-48FD-9078-B8FC4C4786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6442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2ACE5DDB-D9DB-43F8-8754-761A75F185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4557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CDB60D25-4AA0-43E0-9F0E-A6A9C499BF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32672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36149E52-06E9-4AC2-A6B4-BF280B2E5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788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6B50D14-A007-4467-AC93-25CBF05230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4937" y="1934831"/>
            <a:ext cx="2070549" cy="1101725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id="{3D9265DF-8A0C-4570-B1E8-FFC9F570F0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33052" y="4214452"/>
            <a:ext cx="2070549" cy="1101725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EE039A17-14EC-47C1-9107-962B229D75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1167" y="1934831"/>
            <a:ext cx="2070549" cy="1101725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id="{C5F69E1A-74AE-410C-88B8-0EBB71A6A9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9282" y="4214452"/>
            <a:ext cx="2070549" cy="1101725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texte 10">
            <a:extLst>
              <a:ext uri="{FF2B5EF4-FFF2-40B4-BE49-F238E27FC236}">
                <a16:creationId xmlns:a16="http://schemas.microsoft.com/office/drawing/2014/main" id="{92152D40-2029-4671-B08E-87DBA956F8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87397" y="1934831"/>
            <a:ext cx="2070549" cy="1101725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texte 10">
            <a:extLst>
              <a:ext uri="{FF2B5EF4-FFF2-40B4-BE49-F238E27FC236}">
                <a16:creationId xmlns:a16="http://schemas.microsoft.com/office/drawing/2014/main" id="{BC6AA0EF-8C8D-4C14-8DDA-48E3B4342F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5513" y="4214452"/>
            <a:ext cx="2070549" cy="1101725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B13353-4A27-2B54-44A6-43E9A01BA933}"/>
              </a:ext>
            </a:extLst>
          </p:cNvPr>
          <p:cNvSpPr txBox="1"/>
          <p:nvPr userDrawn="1"/>
        </p:nvSpPr>
        <p:spPr>
          <a:xfrm>
            <a:off x="51549" y="6448833"/>
            <a:ext cx="661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2429896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admap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space réservé du texte 18">
            <a:extLst>
              <a:ext uri="{FF2B5EF4-FFF2-40B4-BE49-F238E27FC236}">
                <a16:creationId xmlns:a16="http://schemas.microsoft.com/office/drawing/2014/main" id="{E4211758-FB89-4CD7-A9A7-6D43A9CF7F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68326" y="3724248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7" name="Espace réservé du texte 18">
            <a:extLst>
              <a:ext uri="{FF2B5EF4-FFF2-40B4-BE49-F238E27FC236}">
                <a16:creationId xmlns:a16="http://schemas.microsoft.com/office/drawing/2014/main" id="{CC62C410-3642-4989-9DE0-B9D3C9B9C9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04556" y="3724248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8" name="Espace réservé du texte 18">
            <a:extLst>
              <a:ext uri="{FF2B5EF4-FFF2-40B4-BE49-F238E27FC236}">
                <a16:creationId xmlns:a16="http://schemas.microsoft.com/office/drawing/2014/main" id="{546D9921-4FF4-4849-924F-7F5F73CA5F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40787" y="3724248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55012212-D027-4847-9C30-D19080C6C7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50212" y="3032716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4" name="Espace réservé du texte 18">
            <a:extLst>
              <a:ext uri="{FF2B5EF4-FFF2-40B4-BE49-F238E27FC236}">
                <a16:creationId xmlns:a16="http://schemas.microsoft.com/office/drawing/2014/main" id="{C2B5CF78-2336-4319-9F49-64B3F601CB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6441" y="3032716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5" name="Espace réservé du texte 18">
            <a:extLst>
              <a:ext uri="{FF2B5EF4-FFF2-40B4-BE49-F238E27FC236}">
                <a16:creationId xmlns:a16="http://schemas.microsoft.com/office/drawing/2014/main" id="{0A58A576-6A1E-47C8-A8AF-DFB66B5DE9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22671" y="3032716"/>
            <a:ext cx="0" cy="490204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6" name="Forme libre 12">
            <a:extLst>
              <a:ext uri="{FF2B5EF4-FFF2-40B4-BE49-F238E27FC236}">
                <a16:creationId xmlns:a16="http://schemas.microsoft.com/office/drawing/2014/main" id="{9729EB52-F17C-4957-B01C-23599F260F37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75574EE-B38F-42F2-AD51-8BD6D4D0D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2AA6E1A-04A5-4D5F-8CF8-07C54C813EE3}"/>
              </a:ext>
            </a:extLst>
          </p:cNvPr>
          <p:cNvCxnSpPr>
            <a:cxnSpLocks/>
          </p:cNvCxnSpPr>
          <p:nvPr userDrawn="1"/>
        </p:nvCxnSpPr>
        <p:spPr>
          <a:xfrm>
            <a:off x="747495" y="3619500"/>
            <a:ext cx="10697011" cy="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41ABDF0-79F2-43EA-B625-9AA7F06438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0212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0CDCD50D-D2D3-4CF7-9C8A-256FC774CA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78327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25" name="Espace réservé du texte 7">
            <a:extLst>
              <a:ext uri="{FF2B5EF4-FFF2-40B4-BE49-F238E27FC236}">
                <a16:creationId xmlns:a16="http://schemas.microsoft.com/office/drawing/2014/main" id="{4CE4F5F0-42A4-48FD-9078-B8FC4C4786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6442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2ACE5DDB-D9DB-43F8-8754-761A75F185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4557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CDB60D25-4AA0-43E0-9F0E-A6A9C499BF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32672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36149E52-06E9-4AC2-A6B4-BF280B2E5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788" y="3530600"/>
            <a:ext cx="180000" cy="1800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fr-FR" sz="1800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fr-FR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6B50D14-A007-4467-AC93-25CBF05230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4937" y="1934831"/>
            <a:ext cx="2070549" cy="1101725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id="{3D9265DF-8A0C-4570-B1E8-FFC9F570F0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33052" y="4214452"/>
            <a:ext cx="2070549" cy="1101725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EE039A17-14EC-47C1-9107-962B229D75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51167" y="1934831"/>
            <a:ext cx="2070549" cy="1101725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id="{C5F69E1A-74AE-410C-88B8-0EBB71A6A9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9282" y="4214452"/>
            <a:ext cx="2070549" cy="1101725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texte 10">
            <a:extLst>
              <a:ext uri="{FF2B5EF4-FFF2-40B4-BE49-F238E27FC236}">
                <a16:creationId xmlns:a16="http://schemas.microsoft.com/office/drawing/2014/main" id="{92152D40-2029-4671-B08E-87DBA956F8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87397" y="1934831"/>
            <a:ext cx="2070549" cy="1101725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Espace réservé du texte 10">
            <a:extLst>
              <a:ext uri="{FF2B5EF4-FFF2-40B4-BE49-F238E27FC236}">
                <a16:creationId xmlns:a16="http://schemas.microsoft.com/office/drawing/2014/main" id="{BC6AA0EF-8C8D-4C14-8DDA-48E3B4342F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5513" y="4214452"/>
            <a:ext cx="2070549" cy="1101725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0D61F8E-0897-4C28-8651-1E39522C0A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462" y="5961926"/>
            <a:ext cx="1841500" cy="532234"/>
          </a:xfrm>
          <a:prstGeom prst="roundRect">
            <a:avLst>
              <a:gd name="adj" fmla="val 7472"/>
            </a:avLst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</p:spPr>
        <p:txBody>
          <a:bodyPr lIns="144000" tIns="144000" rIns="144000" bIns="144000" anchor="ctr">
            <a:sp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 b="1">
                <a:solidFill>
                  <a:schemeClr val="bg1"/>
                </a:solidFill>
              </a:defRPr>
            </a:lvl2pPr>
            <a:lvl3pPr>
              <a:buNone/>
              <a:defRPr b="1">
                <a:solidFill>
                  <a:schemeClr val="bg1"/>
                </a:solidFill>
              </a:defRPr>
            </a:lvl3pPr>
            <a:lvl4pPr>
              <a:buNone/>
              <a:defRPr b="1">
                <a:solidFill>
                  <a:schemeClr val="bg1"/>
                </a:solidFill>
              </a:defRPr>
            </a:lvl4pPr>
            <a:lvl5pPr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EE96D4-F66A-23DE-2D1E-7AF3AAC9BAB8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3839051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asiqu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CADE28-0CE7-45A4-862B-C9B5CA8B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Forme libre 12">
            <a:extLst>
              <a:ext uri="{FF2B5EF4-FFF2-40B4-BE49-F238E27FC236}">
                <a16:creationId xmlns:a16="http://schemas.microsoft.com/office/drawing/2014/main" id="{E79867D9-9DF7-4121-8729-A273D3E83A96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20DD71-1C15-457C-8C0F-449EEBB9B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6" name="Rectangle : avec coin arrondi 5">
            <a:extLst>
              <a:ext uri="{FF2B5EF4-FFF2-40B4-BE49-F238E27FC236}">
                <a16:creationId xmlns:a16="http://schemas.microsoft.com/office/drawing/2014/main" id="{A65FDB95-682B-41BD-B64A-6664EE4674A7}"/>
              </a:ext>
            </a:extLst>
          </p:cNvPr>
          <p:cNvSpPr/>
          <p:nvPr userDrawn="1"/>
        </p:nvSpPr>
        <p:spPr>
          <a:xfrm>
            <a:off x="1" y="6394546"/>
            <a:ext cx="6096000" cy="463454"/>
          </a:xfrm>
          <a:prstGeom prst="round1Rect">
            <a:avLst>
              <a:gd name="adj" fmla="val 30818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5C3FFA-01ED-4328-A5BF-903BDA959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575" y="1847426"/>
            <a:ext cx="6008688" cy="2643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0963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 interlocuteur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E17B0185-B5F5-406C-80B3-0AC34892ECD4}"/>
              </a:ext>
            </a:extLst>
          </p:cNvPr>
          <p:cNvSpPr/>
          <p:nvPr userDrawn="1"/>
        </p:nvSpPr>
        <p:spPr>
          <a:xfrm rot="2636942">
            <a:off x="7551791" y="-863903"/>
            <a:ext cx="4959476" cy="6266424"/>
          </a:xfrm>
          <a:custGeom>
            <a:avLst/>
            <a:gdLst>
              <a:gd name="connsiteX0" fmla="*/ 0 w 4959476"/>
              <a:gd name="connsiteY0" fmla="*/ 2371604 h 6266424"/>
              <a:gd name="connsiteX1" fmla="*/ 2460244 w 4959476"/>
              <a:gd name="connsiteY1" fmla="*/ 0 h 6266424"/>
              <a:gd name="connsiteX2" fmla="*/ 4959476 w 4959476"/>
              <a:gd name="connsiteY2" fmla="*/ 2592642 h 6266424"/>
              <a:gd name="connsiteX3" fmla="*/ 4959476 w 4959476"/>
              <a:gd name="connsiteY3" fmla="*/ 6048703 h 6266424"/>
              <a:gd name="connsiteX4" fmla="*/ 4741755 w 4959476"/>
              <a:gd name="connsiteY4" fmla="*/ 6266424 h 6266424"/>
              <a:gd name="connsiteX5" fmla="*/ 217721 w 4959476"/>
              <a:gd name="connsiteY5" fmla="*/ 6266424 h 6266424"/>
              <a:gd name="connsiteX6" fmla="*/ 0 w 4959476"/>
              <a:gd name="connsiteY6" fmla="*/ 6048703 h 626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476" h="6266424">
                <a:moveTo>
                  <a:pt x="0" y="2371604"/>
                </a:moveTo>
                <a:lnTo>
                  <a:pt x="2460244" y="0"/>
                </a:lnTo>
                <a:lnTo>
                  <a:pt x="4959476" y="2592642"/>
                </a:lnTo>
                <a:lnTo>
                  <a:pt x="4959476" y="6048703"/>
                </a:lnTo>
                <a:cubicBezTo>
                  <a:pt x="4959476" y="6168947"/>
                  <a:pt x="4861999" y="6266424"/>
                  <a:pt x="4741755" y="6266424"/>
                </a:cubicBezTo>
                <a:lnTo>
                  <a:pt x="217721" y="6266424"/>
                </a:lnTo>
                <a:cubicBezTo>
                  <a:pt x="97477" y="6266424"/>
                  <a:pt x="0" y="6168947"/>
                  <a:pt x="0" y="6048703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6884927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9B2C0233-0674-4BD2-AD7F-12B6CEA6A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575" y="1307746"/>
            <a:ext cx="5127826" cy="4294768"/>
          </a:xfrm>
        </p:spPr>
        <p:txBody>
          <a:bodyPr anchor="ctr"/>
          <a:lstStyle>
            <a:lvl1pPr marL="174625" indent="-174625">
              <a:spcAft>
                <a:spcPts val="1200"/>
              </a:spcAft>
              <a:defRPr lang="fr-FR" sz="2400" b="1" kern="1200" spc="150" baseline="0" dirty="0" smtClean="0">
                <a:solidFill>
                  <a:schemeClr val="accent3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261938" indent="0">
              <a:buFont typeface="Franklin Gothic Book" panose="020B0503020102020204" pitchFamily="34" charset="0"/>
              <a:buNone/>
              <a:defRPr/>
            </a:lvl2pPr>
            <a:lvl3pPr marL="449263" indent="-187325"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/>
            </a:lvl3pPr>
            <a:lvl4pPr marL="623888" indent="-174625"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/>
            </a:lvl4pPr>
            <a:lvl5pPr marL="812800" indent="-188913">
              <a:defRPr/>
            </a:lvl5pPr>
          </a:lstStyle>
          <a:p>
            <a:pPr marL="261938" lvl="0" indent="-2619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</a:pPr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" name="Rectangle : avec coin arrondi 19">
            <a:extLst>
              <a:ext uri="{FF2B5EF4-FFF2-40B4-BE49-F238E27FC236}">
                <a16:creationId xmlns:a16="http://schemas.microsoft.com/office/drawing/2014/main" id="{0765A071-FC85-422B-B3E5-F40647E35210}"/>
              </a:ext>
            </a:extLst>
          </p:cNvPr>
          <p:cNvSpPr/>
          <p:nvPr userDrawn="1"/>
        </p:nvSpPr>
        <p:spPr>
          <a:xfrm>
            <a:off x="0" y="6394546"/>
            <a:ext cx="6432833" cy="463454"/>
          </a:xfrm>
          <a:prstGeom prst="round1Rect">
            <a:avLst>
              <a:gd name="adj" fmla="val 30818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076851F-0304-4E87-853A-8FBA599681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90207" y="448556"/>
            <a:ext cx="4721910" cy="4721910"/>
          </a:xfrm>
          <a:custGeom>
            <a:avLst/>
            <a:gdLst>
              <a:gd name="connsiteX0" fmla="*/ 2430891 w 4959346"/>
              <a:gd name="connsiteY0" fmla="*/ 31 h 4959346"/>
              <a:gd name="connsiteX1" fmla="*/ 2543530 w 4959346"/>
              <a:gd name="connsiteY1" fmla="*/ 44113 h 4959346"/>
              <a:gd name="connsiteX2" fmla="*/ 4910837 w 4959346"/>
              <a:gd name="connsiteY2" fmla="*/ 2320071 h 4959346"/>
              <a:gd name="connsiteX3" fmla="*/ 4915233 w 4959346"/>
              <a:gd name="connsiteY3" fmla="*/ 2543530 h 4959346"/>
              <a:gd name="connsiteX4" fmla="*/ 2639275 w 4959346"/>
              <a:gd name="connsiteY4" fmla="*/ 4910838 h 4959346"/>
              <a:gd name="connsiteX5" fmla="*/ 2415816 w 4959346"/>
              <a:gd name="connsiteY5" fmla="*/ 4915234 h 4959346"/>
              <a:gd name="connsiteX6" fmla="*/ 48509 w 4959346"/>
              <a:gd name="connsiteY6" fmla="*/ 2639275 h 4959346"/>
              <a:gd name="connsiteX7" fmla="*/ 44113 w 4959346"/>
              <a:gd name="connsiteY7" fmla="*/ 2415816 h 4959346"/>
              <a:gd name="connsiteX8" fmla="*/ 2320071 w 4959346"/>
              <a:gd name="connsiteY8" fmla="*/ 48509 h 4959346"/>
              <a:gd name="connsiteX9" fmla="*/ 2430891 w 4959346"/>
              <a:gd name="connsiteY9" fmla="*/ 31 h 495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9346" h="4959346">
                <a:moveTo>
                  <a:pt x="2430891" y="31"/>
                </a:moveTo>
                <a:cubicBezTo>
                  <a:pt x="2471329" y="-765"/>
                  <a:pt x="2512070" y="13866"/>
                  <a:pt x="2543530" y="44113"/>
                </a:cubicBezTo>
                <a:lnTo>
                  <a:pt x="4910837" y="2320071"/>
                </a:lnTo>
                <a:cubicBezTo>
                  <a:pt x="4973758" y="2380564"/>
                  <a:pt x="4975726" y="2480610"/>
                  <a:pt x="4915233" y="2543530"/>
                </a:cubicBezTo>
                <a:lnTo>
                  <a:pt x="2639275" y="4910838"/>
                </a:lnTo>
                <a:cubicBezTo>
                  <a:pt x="2578782" y="4973758"/>
                  <a:pt x="2478736" y="4975726"/>
                  <a:pt x="2415816" y="4915234"/>
                </a:cubicBezTo>
                <a:lnTo>
                  <a:pt x="48509" y="2639275"/>
                </a:lnTo>
                <a:cubicBezTo>
                  <a:pt x="-14411" y="2578782"/>
                  <a:pt x="-16380" y="2478736"/>
                  <a:pt x="44113" y="2415816"/>
                </a:cubicBezTo>
                <a:lnTo>
                  <a:pt x="2320071" y="48509"/>
                </a:lnTo>
                <a:cubicBezTo>
                  <a:pt x="2350318" y="17049"/>
                  <a:pt x="2390452" y="826"/>
                  <a:pt x="2430891" y="3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26" name="Forme libre 12">
            <a:extLst>
              <a:ext uri="{FF2B5EF4-FFF2-40B4-BE49-F238E27FC236}">
                <a16:creationId xmlns:a16="http://schemas.microsoft.com/office/drawing/2014/main" id="{9729EB52-F17C-4957-B01C-23599F260F37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75574EE-B38F-42F2-AD51-8BD6D4D0D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4" name="Rectangle : avec coin arrondi 3">
            <a:extLst>
              <a:ext uri="{FF2B5EF4-FFF2-40B4-BE49-F238E27FC236}">
                <a16:creationId xmlns:a16="http://schemas.microsoft.com/office/drawing/2014/main" id="{08238002-CAEB-9846-D429-BD20397C6934}"/>
              </a:ext>
            </a:extLst>
          </p:cNvPr>
          <p:cNvSpPr/>
          <p:nvPr userDrawn="1"/>
        </p:nvSpPr>
        <p:spPr>
          <a:xfrm>
            <a:off x="1" y="6394546"/>
            <a:ext cx="6096000" cy="463454"/>
          </a:xfrm>
          <a:prstGeom prst="round1Rect">
            <a:avLst>
              <a:gd name="adj" fmla="val 30818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128340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+ text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e libre 8">
            <a:extLst>
              <a:ext uri="{FF2B5EF4-FFF2-40B4-BE49-F238E27FC236}">
                <a16:creationId xmlns:a16="http://schemas.microsoft.com/office/drawing/2014/main" id="{437FA32F-4049-4DE1-86C6-12EF18B416C3}"/>
              </a:ext>
            </a:extLst>
          </p:cNvPr>
          <p:cNvSpPr/>
          <p:nvPr userDrawn="1"/>
        </p:nvSpPr>
        <p:spPr>
          <a:xfrm rot="10800000">
            <a:off x="0" y="0"/>
            <a:ext cx="4749800" cy="6858000"/>
          </a:xfrm>
          <a:custGeom>
            <a:avLst/>
            <a:gdLst>
              <a:gd name="connsiteX0" fmla="*/ 114466 w 3596181"/>
              <a:gd name="connsiteY0" fmla="*/ 0 h 3900670"/>
              <a:gd name="connsiteX1" fmla="*/ 3481715 w 3596181"/>
              <a:gd name="connsiteY1" fmla="*/ 0 h 3900670"/>
              <a:gd name="connsiteX2" fmla="*/ 3596181 w 3596181"/>
              <a:gd name="connsiteY2" fmla="*/ 114466 h 3900670"/>
              <a:gd name="connsiteX3" fmla="*/ 3596181 w 3596181"/>
              <a:gd name="connsiteY3" fmla="*/ 3900670 h 3900670"/>
              <a:gd name="connsiteX4" fmla="*/ 0 w 3596181"/>
              <a:gd name="connsiteY4" fmla="*/ 3900670 h 3900670"/>
              <a:gd name="connsiteX5" fmla="*/ 0 w 3596181"/>
              <a:gd name="connsiteY5" fmla="*/ 114466 h 3900670"/>
              <a:gd name="connsiteX6" fmla="*/ 114466 w 3596181"/>
              <a:gd name="connsiteY6" fmla="*/ 0 h 3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6181" h="3900670">
                <a:moveTo>
                  <a:pt x="114466" y="0"/>
                </a:moveTo>
                <a:lnTo>
                  <a:pt x="3481715" y="0"/>
                </a:lnTo>
                <a:cubicBezTo>
                  <a:pt x="3544933" y="0"/>
                  <a:pt x="3596181" y="51248"/>
                  <a:pt x="3596181" y="114466"/>
                </a:cubicBezTo>
                <a:lnTo>
                  <a:pt x="3596181" y="3900670"/>
                </a:lnTo>
                <a:lnTo>
                  <a:pt x="0" y="3900670"/>
                </a:lnTo>
                <a:lnTo>
                  <a:pt x="0" y="114466"/>
                </a:lnTo>
                <a:cubicBezTo>
                  <a:pt x="0" y="51248"/>
                  <a:pt x="51248" y="0"/>
                  <a:pt x="114466" y="0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2700000" scaled="0"/>
          </a:gradFill>
          <a:ln>
            <a:noFill/>
          </a:ln>
          <a:effectLst>
            <a:outerShdw blurRad="3810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6" name="Forme libre 12">
            <a:extLst>
              <a:ext uri="{FF2B5EF4-FFF2-40B4-BE49-F238E27FC236}">
                <a16:creationId xmlns:a16="http://schemas.microsoft.com/office/drawing/2014/main" id="{9729EB52-F17C-4957-B01C-23599F260F37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75574EE-B38F-42F2-AD51-8BD6D4D0D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91632C8-00E8-4E23-859D-CA37AAE12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300" y="2151228"/>
            <a:ext cx="4216400" cy="36576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graphique 10">
            <a:extLst>
              <a:ext uri="{FF2B5EF4-FFF2-40B4-BE49-F238E27FC236}">
                <a16:creationId xmlns:a16="http://schemas.microsoft.com/office/drawing/2014/main" id="{96BB4808-CB6C-44FF-89E0-F489AFABB4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562600" y="2151062"/>
            <a:ext cx="6059488" cy="3657765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77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+ text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8">
            <a:extLst>
              <a:ext uri="{FF2B5EF4-FFF2-40B4-BE49-F238E27FC236}">
                <a16:creationId xmlns:a16="http://schemas.microsoft.com/office/drawing/2014/main" id="{C3133E0B-8D4E-4AEE-8AFD-3DA7BC67FFEC}"/>
              </a:ext>
            </a:extLst>
          </p:cNvPr>
          <p:cNvSpPr/>
          <p:nvPr userDrawn="1"/>
        </p:nvSpPr>
        <p:spPr>
          <a:xfrm rot="10800000">
            <a:off x="7442200" y="0"/>
            <a:ext cx="4749800" cy="6858000"/>
          </a:xfrm>
          <a:custGeom>
            <a:avLst/>
            <a:gdLst>
              <a:gd name="connsiteX0" fmla="*/ 114466 w 3596181"/>
              <a:gd name="connsiteY0" fmla="*/ 0 h 3900670"/>
              <a:gd name="connsiteX1" fmla="*/ 3481715 w 3596181"/>
              <a:gd name="connsiteY1" fmla="*/ 0 h 3900670"/>
              <a:gd name="connsiteX2" fmla="*/ 3596181 w 3596181"/>
              <a:gd name="connsiteY2" fmla="*/ 114466 h 3900670"/>
              <a:gd name="connsiteX3" fmla="*/ 3596181 w 3596181"/>
              <a:gd name="connsiteY3" fmla="*/ 3900670 h 3900670"/>
              <a:gd name="connsiteX4" fmla="*/ 0 w 3596181"/>
              <a:gd name="connsiteY4" fmla="*/ 3900670 h 3900670"/>
              <a:gd name="connsiteX5" fmla="*/ 0 w 3596181"/>
              <a:gd name="connsiteY5" fmla="*/ 114466 h 3900670"/>
              <a:gd name="connsiteX6" fmla="*/ 114466 w 3596181"/>
              <a:gd name="connsiteY6" fmla="*/ 0 h 390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6181" h="3900670">
                <a:moveTo>
                  <a:pt x="114466" y="0"/>
                </a:moveTo>
                <a:lnTo>
                  <a:pt x="3481715" y="0"/>
                </a:lnTo>
                <a:cubicBezTo>
                  <a:pt x="3544933" y="0"/>
                  <a:pt x="3596181" y="51248"/>
                  <a:pt x="3596181" y="114466"/>
                </a:cubicBezTo>
                <a:lnTo>
                  <a:pt x="3596181" y="3900670"/>
                </a:lnTo>
                <a:lnTo>
                  <a:pt x="0" y="3900670"/>
                </a:lnTo>
                <a:lnTo>
                  <a:pt x="0" y="114466"/>
                </a:lnTo>
                <a:cubicBezTo>
                  <a:pt x="0" y="51248"/>
                  <a:pt x="51248" y="0"/>
                  <a:pt x="114466" y="0"/>
                </a:cubicBez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2700000" scaled="0"/>
          </a:gradFill>
          <a:ln>
            <a:noFill/>
          </a:ln>
          <a:effectLst>
            <a:outerShdw blurRad="3810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91632C8-00E8-4E23-859D-CA37AAE12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3500" y="2151228"/>
            <a:ext cx="4216400" cy="36576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6" name="Forme libre 12">
            <a:extLst>
              <a:ext uri="{FF2B5EF4-FFF2-40B4-BE49-F238E27FC236}">
                <a16:creationId xmlns:a16="http://schemas.microsoft.com/office/drawing/2014/main" id="{9729EB52-F17C-4957-B01C-23599F260F37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75574EE-B38F-42F2-AD51-8BD6D4D0D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3" name="Espace réservé du tableau 2">
            <a:extLst>
              <a:ext uri="{FF2B5EF4-FFF2-40B4-BE49-F238E27FC236}">
                <a16:creationId xmlns:a16="http://schemas.microsoft.com/office/drawing/2014/main" id="{A357AFD3-79EF-41E3-AD5C-22A5012CD58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18689" y="2151063"/>
            <a:ext cx="6059488" cy="3657765"/>
          </a:xfrm>
        </p:spPr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763CBE-CD47-C086-7670-E6B73D92D80E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2576652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ésentation équip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6B72C006-3C2B-4241-8C0E-BBF1581BCAE1}"/>
              </a:ext>
            </a:extLst>
          </p:cNvPr>
          <p:cNvSpPr/>
          <p:nvPr userDrawn="1"/>
        </p:nvSpPr>
        <p:spPr>
          <a:xfrm rot="13432377">
            <a:off x="6403165" y="4387122"/>
            <a:ext cx="1314642" cy="1314642"/>
          </a:xfrm>
          <a:prstGeom prst="roundRect">
            <a:avLst>
              <a:gd name="adj" fmla="val 4390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05748606-E380-4584-A3C3-3A5C498279A7}"/>
              </a:ext>
            </a:extLst>
          </p:cNvPr>
          <p:cNvSpPr/>
          <p:nvPr userDrawn="1"/>
        </p:nvSpPr>
        <p:spPr>
          <a:xfrm rot="13432377">
            <a:off x="6403162" y="1804671"/>
            <a:ext cx="1314642" cy="1314642"/>
          </a:xfrm>
          <a:prstGeom prst="roundRect">
            <a:avLst>
              <a:gd name="adj" fmla="val 4390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2A5AB831-4230-4D4F-936F-2416C53EAE8B}"/>
              </a:ext>
            </a:extLst>
          </p:cNvPr>
          <p:cNvSpPr/>
          <p:nvPr userDrawn="1"/>
        </p:nvSpPr>
        <p:spPr>
          <a:xfrm rot="13432377">
            <a:off x="767356" y="4375947"/>
            <a:ext cx="1314642" cy="1314642"/>
          </a:xfrm>
          <a:prstGeom prst="roundRect">
            <a:avLst>
              <a:gd name="adj" fmla="val 4390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F59741B3-BBFB-4FA2-93F9-56A6423FD9DD}"/>
              </a:ext>
            </a:extLst>
          </p:cNvPr>
          <p:cNvSpPr/>
          <p:nvPr userDrawn="1"/>
        </p:nvSpPr>
        <p:spPr>
          <a:xfrm rot="13432377">
            <a:off x="767353" y="1793496"/>
            <a:ext cx="1314642" cy="1314642"/>
          </a:xfrm>
          <a:prstGeom prst="roundRect">
            <a:avLst>
              <a:gd name="adj" fmla="val 4390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9814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076851F-0304-4E87-853A-8FBA599681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1560" y="1521405"/>
            <a:ext cx="1903523" cy="1903523"/>
          </a:xfrm>
          <a:custGeom>
            <a:avLst/>
            <a:gdLst>
              <a:gd name="connsiteX0" fmla="*/ 2430891 w 4959346"/>
              <a:gd name="connsiteY0" fmla="*/ 31 h 4959346"/>
              <a:gd name="connsiteX1" fmla="*/ 2543530 w 4959346"/>
              <a:gd name="connsiteY1" fmla="*/ 44113 h 4959346"/>
              <a:gd name="connsiteX2" fmla="*/ 4910837 w 4959346"/>
              <a:gd name="connsiteY2" fmla="*/ 2320071 h 4959346"/>
              <a:gd name="connsiteX3" fmla="*/ 4915233 w 4959346"/>
              <a:gd name="connsiteY3" fmla="*/ 2543530 h 4959346"/>
              <a:gd name="connsiteX4" fmla="*/ 2639275 w 4959346"/>
              <a:gd name="connsiteY4" fmla="*/ 4910838 h 4959346"/>
              <a:gd name="connsiteX5" fmla="*/ 2415816 w 4959346"/>
              <a:gd name="connsiteY5" fmla="*/ 4915234 h 4959346"/>
              <a:gd name="connsiteX6" fmla="*/ 48509 w 4959346"/>
              <a:gd name="connsiteY6" fmla="*/ 2639275 h 4959346"/>
              <a:gd name="connsiteX7" fmla="*/ 44113 w 4959346"/>
              <a:gd name="connsiteY7" fmla="*/ 2415816 h 4959346"/>
              <a:gd name="connsiteX8" fmla="*/ 2320071 w 4959346"/>
              <a:gd name="connsiteY8" fmla="*/ 48509 h 4959346"/>
              <a:gd name="connsiteX9" fmla="*/ 2430891 w 4959346"/>
              <a:gd name="connsiteY9" fmla="*/ 31 h 495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9346" h="4959346">
                <a:moveTo>
                  <a:pt x="2430891" y="31"/>
                </a:moveTo>
                <a:cubicBezTo>
                  <a:pt x="2471329" y="-765"/>
                  <a:pt x="2512070" y="13866"/>
                  <a:pt x="2543530" y="44113"/>
                </a:cubicBezTo>
                <a:lnTo>
                  <a:pt x="4910837" y="2320071"/>
                </a:lnTo>
                <a:cubicBezTo>
                  <a:pt x="4973758" y="2380564"/>
                  <a:pt x="4975726" y="2480610"/>
                  <a:pt x="4915233" y="2543530"/>
                </a:cubicBezTo>
                <a:lnTo>
                  <a:pt x="2639275" y="4910838"/>
                </a:lnTo>
                <a:cubicBezTo>
                  <a:pt x="2578782" y="4973758"/>
                  <a:pt x="2478736" y="4975726"/>
                  <a:pt x="2415816" y="4915234"/>
                </a:cubicBezTo>
                <a:lnTo>
                  <a:pt x="48509" y="2639275"/>
                </a:lnTo>
                <a:cubicBezTo>
                  <a:pt x="-14411" y="2578782"/>
                  <a:pt x="-16380" y="2478736"/>
                  <a:pt x="44113" y="2415816"/>
                </a:cubicBezTo>
                <a:lnTo>
                  <a:pt x="2320071" y="48509"/>
                </a:lnTo>
                <a:cubicBezTo>
                  <a:pt x="2350318" y="17049"/>
                  <a:pt x="2390452" y="826"/>
                  <a:pt x="2430891" y="3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26" name="Forme libre 12">
            <a:extLst>
              <a:ext uri="{FF2B5EF4-FFF2-40B4-BE49-F238E27FC236}">
                <a16:creationId xmlns:a16="http://schemas.microsoft.com/office/drawing/2014/main" id="{9729EB52-F17C-4957-B01C-23599F260F37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75574EE-B38F-42F2-AD51-8BD6D4D0D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14" name="Espace réservé pour une image  20">
            <a:extLst>
              <a:ext uri="{FF2B5EF4-FFF2-40B4-BE49-F238E27FC236}">
                <a16:creationId xmlns:a16="http://schemas.microsoft.com/office/drawing/2014/main" id="{E07DF541-0E90-4F94-94DE-EF2647711F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1560" y="4081507"/>
            <a:ext cx="1903523" cy="1903523"/>
          </a:xfrm>
          <a:custGeom>
            <a:avLst/>
            <a:gdLst>
              <a:gd name="connsiteX0" fmla="*/ 2430891 w 4959346"/>
              <a:gd name="connsiteY0" fmla="*/ 31 h 4959346"/>
              <a:gd name="connsiteX1" fmla="*/ 2543530 w 4959346"/>
              <a:gd name="connsiteY1" fmla="*/ 44113 h 4959346"/>
              <a:gd name="connsiteX2" fmla="*/ 4910837 w 4959346"/>
              <a:gd name="connsiteY2" fmla="*/ 2320071 h 4959346"/>
              <a:gd name="connsiteX3" fmla="*/ 4915233 w 4959346"/>
              <a:gd name="connsiteY3" fmla="*/ 2543530 h 4959346"/>
              <a:gd name="connsiteX4" fmla="*/ 2639275 w 4959346"/>
              <a:gd name="connsiteY4" fmla="*/ 4910838 h 4959346"/>
              <a:gd name="connsiteX5" fmla="*/ 2415816 w 4959346"/>
              <a:gd name="connsiteY5" fmla="*/ 4915234 h 4959346"/>
              <a:gd name="connsiteX6" fmla="*/ 48509 w 4959346"/>
              <a:gd name="connsiteY6" fmla="*/ 2639275 h 4959346"/>
              <a:gd name="connsiteX7" fmla="*/ 44113 w 4959346"/>
              <a:gd name="connsiteY7" fmla="*/ 2415816 h 4959346"/>
              <a:gd name="connsiteX8" fmla="*/ 2320071 w 4959346"/>
              <a:gd name="connsiteY8" fmla="*/ 48509 h 4959346"/>
              <a:gd name="connsiteX9" fmla="*/ 2430891 w 4959346"/>
              <a:gd name="connsiteY9" fmla="*/ 31 h 495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9346" h="4959346">
                <a:moveTo>
                  <a:pt x="2430891" y="31"/>
                </a:moveTo>
                <a:cubicBezTo>
                  <a:pt x="2471329" y="-765"/>
                  <a:pt x="2512070" y="13866"/>
                  <a:pt x="2543530" y="44113"/>
                </a:cubicBezTo>
                <a:lnTo>
                  <a:pt x="4910837" y="2320071"/>
                </a:lnTo>
                <a:cubicBezTo>
                  <a:pt x="4973758" y="2380564"/>
                  <a:pt x="4975726" y="2480610"/>
                  <a:pt x="4915233" y="2543530"/>
                </a:cubicBezTo>
                <a:lnTo>
                  <a:pt x="2639275" y="4910838"/>
                </a:lnTo>
                <a:cubicBezTo>
                  <a:pt x="2578782" y="4973758"/>
                  <a:pt x="2478736" y="4975726"/>
                  <a:pt x="2415816" y="4915234"/>
                </a:cubicBezTo>
                <a:lnTo>
                  <a:pt x="48509" y="2639275"/>
                </a:lnTo>
                <a:cubicBezTo>
                  <a:pt x="-14411" y="2578782"/>
                  <a:pt x="-16380" y="2478736"/>
                  <a:pt x="44113" y="2415816"/>
                </a:cubicBezTo>
                <a:lnTo>
                  <a:pt x="2320071" y="48509"/>
                </a:lnTo>
                <a:cubicBezTo>
                  <a:pt x="2350318" y="17049"/>
                  <a:pt x="2390452" y="826"/>
                  <a:pt x="2430891" y="3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  20">
            <a:extLst>
              <a:ext uri="{FF2B5EF4-FFF2-40B4-BE49-F238E27FC236}">
                <a16:creationId xmlns:a16="http://schemas.microsoft.com/office/drawing/2014/main" id="{B39A9E00-A020-49B7-88A7-5BB9EE91038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01928" y="1521405"/>
            <a:ext cx="1903523" cy="1903523"/>
          </a:xfrm>
          <a:custGeom>
            <a:avLst/>
            <a:gdLst>
              <a:gd name="connsiteX0" fmla="*/ 2430891 w 4959346"/>
              <a:gd name="connsiteY0" fmla="*/ 31 h 4959346"/>
              <a:gd name="connsiteX1" fmla="*/ 2543530 w 4959346"/>
              <a:gd name="connsiteY1" fmla="*/ 44113 h 4959346"/>
              <a:gd name="connsiteX2" fmla="*/ 4910837 w 4959346"/>
              <a:gd name="connsiteY2" fmla="*/ 2320071 h 4959346"/>
              <a:gd name="connsiteX3" fmla="*/ 4915233 w 4959346"/>
              <a:gd name="connsiteY3" fmla="*/ 2543530 h 4959346"/>
              <a:gd name="connsiteX4" fmla="*/ 2639275 w 4959346"/>
              <a:gd name="connsiteY4" fmla="*/ 4910838 h 4959346"/>
              <a:gd name="connsiteX5" fmla="*/ 2415816 w 4959346"/>
              <a:gd name="connsiteY5" fmla="*/ 4915234 h 4959346"/>
              <a:gd name="connsiteX6" fmla="*/ 48509 w 4959346"/>
              <a:gd name="connsiteY6" fmla="*/ 2639275 h 4959346"/>
              <a:gd name="connsiteX7" fmla="*/ 44113 w 4959346"/>
              <a:gd name="connsiteY7" fmla="*/ 2415816 h 4959346"/>
              <a:gd name="connsiteX8" fmla="*/ 2320071 w 4959346"/>
              <a:gd name="connsiteY8" fmla="*/ 48509 h 4959346"/>
              <a:gd name="connsiteX9" fmla="*/ 2430891 w 4959346"/>
              <a:gd name="connsiteY9" fmla="*/ 31 h 495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9346" h="4959346">
                <a:moveTo>
                  <a:pt x="2430891" y="31"/>
                </a:moveTo>
                <a:cubicBezTo>
                  <a:pt x="2471329" y="-765"/>
                  <a:pt x="2512070" y="13866"/>
                  <a:pt x="2543530" y="44113"/>
                </a:cubicBezTo>
                <a:lnTo>
                  <a:pt x="4910837" y="2320071"/>
                </a:lnTo>
                <a:cubicBezTo>
                  <a:pt x="4973758" y="2380564"/>
                  <a:pt x="4975726" y="2480610"/>
                  <a:pt x="4915233" y="2543530"/>
                </a:cubicBezTo>
                <a:lnTo>
                  <a:pt x="2639275" y="4910838"/>
                </a:lnTo>
                <a:cubicBezTo>
                  <a:pt x="2578782" y="4973758"/>
                  <a:pt x="2478736" y="4975726"/>
                  <a:pt x="2415816" y="4915234"/>
                </a:cubicBezTo>
                <a:lnTo>
                  <a:pt x="48509" y="2639275"/>
                </a:lnTo>
                <a:cubicBezTo>
                  <a:pt x="-14411" y="2578782"/>
                  <a:pt x="-16380" y="2478736"/>
                  <a:pt x="44113" y="2415816"/>
                </a:cubicBezTo>
                <a:lnTo>
                  <a:pt x="2320071" y="48509"/>
                </a:lnTo>
                <a:cubicBezTo>
                  <a:pt x="2350318" y="17049"/>
                  <a:pt x="2390452" y="826"/>
                  <a:pt x="2430891" y="3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  20">
            <a:extLst>
              <a:ext uri="{FF2B5EF4-FFF2-40B4-BE49-F238E27FC236}">
                <a16:creationId xmlns:a16="http://schemas.microsoft.com/office/drawing/2014/main" id="{AB83D923-CAF6-4EAB-8390-FDD492B15BB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01928" y="4081507"/>
            <a:ext cx="1903523" cy="1903523"/>
          </a:xfrm>
          <a:custGeom>
            <a:avLst/>
            <a:gdLst>
              <a:gd name="connsiteX0" fmla="*/ 2430891 w 4959346"/>
              <a:gd name="connsiteY0" fmla="*/ 31 h 4959346"/>
              <a:gd name="connsiteX1" fmla="*/ 2543530 w 4959346"/>
              <a:gd name="connsiteY1" fmla="*/ 44113 h 4959346"/>
              <a:gd name="connsiteX2" fmla="*/ 4910837 w 4959346"/>
              <a:gd name="connsiteY2" fmla="*/ 2320071 h 4959346"/>
              <a:gd name="connsiteX3" fmla="*/ 4915233 w 4959346"/>
              <a:gd name="connsiteY3" fmla="*/ 2543530 h 4959346"/>
              <a:gd name="connsiteX4" fmla="*/ 2639275 w 4959346"/>
              <a:gd name="connsiteY4" fmla="*/ 4910838 h 4959346"/>
              <a:gd name="connsiteX5" fmla="*/ 2415816 w 4959346"/>
              <a:gd name="connsiteY5" fmla="*/ 4915234 h 4959346"/>
              <a:gd name="connsiteX6" fmla="*/ 48509 w 4959346"/>
              <a:gd name="connsiteY6" fmla="*/ 2639275 h 4959346"/>
              <a:gd name="connsiteX7" fmla="*/ 44113 w 4959346"/>
              <a:gd name="connsiteY7" fmla="*/ 2415816 h 4959346"/>
              <a:gd name="connsiteX8" fmla="*/ 2320071 w 4959346"/>
              <a:gd name="connsiteY8" fmla="*/ 48509 h 4959346"/>
              <a:gd name="connsiteX9" fmla="*/ 2430891 w 4959346"/>
              <a:gd name="connsiteY9" fmla="*/ 31 h 495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9346" h="4959346">
                <a:moveTo>
                  <a:pt x="2430891" y="31"/>
                </a:moveTo>
                <a:cubicBezTo>
                  <a:pt x="2471329" y="-765"/>
                  <a:pt x="2512070" y="13866"/>
                  <a:pt x="2543530" y="44113"/>
                </a:cubicBezTo>
                <a:lnTo>
                  <a:pt x="4910837" y="2320071"/>
                </a:lnTo>
                <a:cubicBezTo>
                  <a:pt x="4973758" y="2380564"/>
                  <a:pt x="4975726" y="2480610"/>
                  <a:pt x="4915233" y="2543530"/>
                </a:cubicBezTo>
                <a:lnTo>
                  <a:pt x="2639275" y="4910838"/>
                </a:lnTo>
                <a:cubicBezTo>
                  <a:pt x="2578782" y="4973758"/>
                  <a:pt x="2478736" y="4975726"/>
                  <a:pt x="2415816" y="4915234"/>
                </a:cubicBezTo>
                <a:lnTo>
                  <a:pt x="48509" y="2639275"/>
                </a:lnTo>
                <a:cubicBezTo>
                  <a:pt x="-14411" y="2578782"/>
                  <a:pt x="-16380" y="2478736"/>
                  <a:pt x="44113" y="2415816"/>
                </a:cubicBezTo>
                <a:lnTo>
                  <a:pt x="2320071" y="48509"/>
                </a:lnTo>
                <a:cubicBezTo>
                  <a:pt x="2350318" y="17049"/>
                  <a:pt x="2390452" y="826"/>
                  <a:pt x="2430891" y="3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A62858-4B95-46D5-A7B9-8697842CCFD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595083" y="1722279"/>
            <a:ext cx="3465849" cy="1501775"/>
          </a:xfrm>
        </p:spPr>
        <p:txBody>
          <a:bodyPr anchor="ctr"/>
          <a:lstStyle>
            <a:lvl1pPr marL="177800" indent="-177800">
              <a:defRPr sz="1800" b="1">
                <a:solidFill>
                  <a:schemeClr val="accent3"/>
                </a:solidFill>
              </a:defRPr>
            </a:lvl1pPr>
            <a:lvl2pPr marL="177800" indent="-88900">
              <a:buFont typeface="Franklin Gothic Book" panose="020B0503020102020204" pitchFamily="34" charset="0"/>
              <a:buChar char=" "/>
              <a:defRPr/>
            </a:lvl2pPr>
            <a:lvl3pPr marL="355600" indent="-177800">
              <a:buClr>
                <a:schemeClr val="accent1"/>
              </a:buClr>
              <a:buFont typeface="Franklin Gothic Book" panose="020B0503020102020204" pitchFamily="34" charset="0"/>
              <a:buChar char="›"/>
              <a:defRPr/>
            </a:lvl3pPr>
            <a:lvl4pPr marL="622300" indent="-266700"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/>
            </a:lvl4pPr>
            <a:lvl5pPr marL="622300" indent="-177800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05F0AB06-8E8B-40F1-860D-4F4BACF651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95083" y="4282380"/>
            <a:ext cx="3465849" cy="1501775"/>
          </a:xfrm>
        </p:spPr>
        <p:txBody>
          <a:bodyPr anchor="ctr"/>
          <a:lstStyle>
            <a:lvl1pPr marL="177800" indent="-177800">
              <a:defRPr sz="1800" b="1">
                <a:solidFill>
                  <a:schemeClr val="accent3"/>
                </a:solidFill>
              </a:defRPr>
            </a:lvl1pPr>
            <a:lvl2pPr marL="177800" indent="-88900">
              <a:buFont typeface="Franklin Gothic Book" panose="020B0503020102020204" pitchFamily="34" charset="0"/>
              <a:buChar char=" "/>
              <a:defRPr/>
            </a:lvl2pPr>
            <a:lvl3pPr marL="355600" indent="-177800">
              <a:buClr>
                <a:schemeClr val="accent1"/>
              </a:buClr>
              <a:buFont typeface="Franklin Gothic Book" panose="020B0503020102020204" pitchFamily="34" charset="0"/>
              <a:buChar char="›"/>
              <a:defRPr/>
            </a:lvl3pPr>
            <a:lvl4pPr marL="622300" indent="-266700"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/>
            </a:lvl4pPr>
            <a:lvl5pPr marL="622300" indent="-177800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513AFE00-4C34-4183-8784-04FF1AE0F33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205451" y="1722279"/>
            <a:ext cx="3465849" cy="1501775"/>
          </a:xfrm>
        </p:spPr>
        <p:txBody>
          <a:bodyPr anchor="ctr"/>
          <a:lstStyle>
            <a:lvl1pPr marL="177800" indent="-177800">
              <a:defRPr sz="1800" b="1">
                <a:solidFill>
                  <a:schemeClr val="accent3"/>
                </a:solidFill>
              </a:defRPr>
            </a:lvl1pPr>
            <a:lvl2pPr marL="177800" indent="-88900">
              <a:buFont typeface="Franklin Gothic Book" panose="020B0503020102020204" pitchFamily="34" charset="0"/>
              <a:buChar char=" "/>
              <a:defRPr/>
            </a:lvl2pPr>
            <a:lvl3pPr marL="355600" indent="-177800">
              <a:buClr>
                <a:schemeClr val="accent1"/>
              </a:buClr>
              <a:buFont typeface="Franklin Gothic Book" panose="020B0503020102020204" pitchFamily="34" charset="0"/>
              <a:buChar char="›"/>
              <a:defRPr/>
            </a:lvl3pPr>
            <a:lvl4pPr marL="622300" indent="-266700"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/>
            </a:lvl4pPr>
            <a:lvl5pPr marL="622300" indent="-177800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14AE9FF5-5EB9-4D70-AFC9-B2A093B42E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05451" y="4282380"/>
            <a:ext cx="3465849" cy="1501775"/>
          </a:xfrm>
        </p:spPr>
        <p:txBody>
          <a:bodyPr anchor="ctr"/>
          <a:lstStyle>
            <a:lvl1pPr marL="177800" indent="-177800">
              <a:defRPr sz="1800" b="1">
                <a:solidFill>
                  <a:schemeClr val="accent3"/>
                </a:solidFill>
              </a:defRPr>
            </a:lvl1pPr>
            <a:lvl2pPr marL="177800" indent="-88900">
              <a:buFont typeface="Franklin Gothic Book" panose="020B0503020102020204" pitchFamily="34" charset="0"/>
              <a:buChar char=" "/>
              <a:defRPr/>
            </a:lvl2pPr>
            <a:lvl3pPr marL="355600" indent="-177800">
              <a:buClr>
                <a:schemeClr val="accent1"/>
              </a:buClr>
              <a:buFont typeface="Franklin Gothic Book" panose="020B0503020102020204" pitchFamily="34" charset="0"/>
              <a:buChar char="›"/>
              <a:defRPr/>
            </a:lvl3pPr>
            <a:lvl4pPr marL="622300" indent="-266700"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/>
            </a:lvl4pPr>
            <a:lvl5pPr marL="622300" indent="-177800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4CADD8-F07C-B6DC-24E8-B85115ECBE11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3503423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s + texte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39D7C1F5-F581-4EA6-8F28-2F110BEB866D}"/>
              </a:ext>
            </a:extLst>
          </p:cNvPr>
          <p:cNvSpPr/>
          <p:nvPr userDrawn="1"/>
        </p:nvSpPr>
        <p:spPr>
          <a:xfrm rot="13432377">
            <a:off x="7834112" y="-453706"/>
            <a:ext cx="4632535" cy="4413745"/>
          </a:xfrm>
          <a:custGeom>
            <a:avLst/>
            <a:gdLst>
              <a:gd name="connsiteX0" fmla="*/ 2550417 w 4632535"/>
              <a:gd name="connsiteY0" fmla="*/ 4413745 h 4413745"/>
              <a:gd name="connsiteX1" fmla="*/ 1605854 w 4632535"/>
              <a:gd name="connsiteY1" fmla="*/ 4413745 h 4413745"/>
              <a:gd name="connsiteX2" fmla="*/ 0 w 4632535"/>
              <a:gd name="connsiteY2" fmla="*/ 2743438 h 4413745"/>
              <a:gd name="connsiteX3" fmla="*/ 0 w 4632535"/>
              <a:gd name="connsiteY3" fmla="*/ 193763 h 4413745"/>
              <a:gd name="connsiteX4" fmla="*/ 193763 w 4632535"/>
              <a:gd name="connsiteY4" fmla="*/ 0 h 4413745"/>
              <a:gd name="connsiteX5" fmla="*/ 4438772 w 4632535"/>
              <a:gd name="connsiteY5" fmla="*/ 0 h 4413745"/>
              <a:gd name="connsiteX6" fmla="*/ 4632535 w 4632535"/>
              <a:gd name="connsiteY6" fmla="*/ 193763 h 4413745"/>
              <a:gd name="connsiteX7" fmla="*/ 4632535 w 4632535"/>
              <a:gd name="connsiteY7" fmla="*/ 2411970 h 441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2535" h="4413745">
                <a:moveTo>
                  <a:pt x="2550417" y="4413745"/>
                </a:moveTo>
                <a:lnTo>
                  <a:pt x="1605854" y="4413745"/>
                </a:lnTo>
                <a:lnTo>
                  <a:pt x="0" y="2743438"/>
                </a:lnTo>
                <a:lnTo>
                  <a:pt x="0" y="193763"/>
                </a:lnTo>
                <a:cubicBezTo>
                  <a:pt x="0" y="86751"/>
                  <a:pt x="86751" y="0"/>
                  <a:pt x="193763" y="0"/>
                </a:cubicBezTo>
                <a:lnTo>
                  <a:pt x="4438772" y="0"/>
                </a:lnTo>
                <a:cubicBezTo>
                  <a:pt x="4545784" y="0"/>
                  <a:pt x="4632535" y="86751"/>
                  <a:pt x="4632535" y="193763"/>
                </a:cubicBezTo>
                <a:lnTo>
                  <a:pt x="4632535" y="241197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lvl="0"/>
            <a:endParaRPr lang="fr-F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8249540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6" name="Forme libre 12">
            <a:extLst>
              <a:ext uri="{FF2B5EF4-FFF2-40B4-BE49-F238E27FC236}">
                <a16:creationId xmlns:a16="http://schemas.microsoft.com/office/drawing/2014/main" id="{9729EB52-F17C-4957-B01C-23599F260F37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75574EE-B38F-42F2-AD51-8BD6D4D0D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65D5F81-6A9C-4D55-8A30-22AE3DAC1C20}"/>
              </a:ext>
            </a:extLst>
          </p:cNvPr>
          <p:cNvSpPr/>
          <p:nvPr userDrawn="1"/>
        </p:nvSpPr>
        <p:spPr>
          <a:xfrm>
            <a:off x="685800" y="1862985"/>
            <a:ext cx="952500" cy="9525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54325984-E865-4085-AC03-0FBB8449554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90206" y="448555"/>
            <a:ext cx="5101794" cy="5939993"/>
          </a:xfrm>
          <a:custGeom>
            <a:avLst/>
            <a:gdLst>
              <a:gd name="connsiteX0" fmla="*/ 2911568 w 5101794"/>
              <a:gd name="connsiteY0" fmla="*/ 37 h 5939993"/>
              <a:gd name="connsiteX1" fmla="*/ 3046480 w 5101794"/>
              <a:gd name="connsiteY1" fmla="*/ 52836 h 5939993"/>
              <a:gd name="connsiteX2" fmla="*/ 5101794 w 5101794"/>
              <a:gd name="connsiteY2" fmla="*/ 2028840 h 5939993"/>
              <a:gd name="connsiteX3" fmla="*/ 5101794 w 5101794"/>
              <a:gd name="connsiteY3" fmla="*/ 3863366 h 5939993"/>
              <a:gd name="connsiteX4" fmla="*/ 3161158 w 5101794"/>
              <a:gd name="connsiteY4" fmla="*/ 5881893 h 5939993"/>
              <a:gd name="connsiteX5" fmla="*/ 2893512 w 5101794"/>
              <a:gd name="connsiteY5" fmla="*/ 5887159 h 5939993"/>
              <a:gd name="connsiteX6" fmla="*/ 58101 w 5101794"/>
              <a:gd name="connsiteY6" fmla="*/ 3161158 h 5939993"/>
              <a:gd name="connsiteX7" fmla="*/ 52836 w 5101794"/>
              <a:gd name="connsiteY7" fmla="*/ 2893513 h 5939993"/>
              <a:gd name="connsiteX8" fmla="*/ 2778835 w 5101794"/>
              <a:gd name="connsiteY8" fmla="*/ 58101 h 5939993"/>
              <a:gd name="connsiteX9" fmla="*/ 2911568 w 5101794"/>
              <a:gd name="connsiteY9" fmla="*/ 37 h 593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1794" h="5939993">
                <a:moveTo>
                  <a:pt x="2911568" y="37"/>
                </a:moveTo>
                <a:cubicBezTo>
                  <a:pt x="2960002" y="-916"/>
                  <a:pt x="3008800" y="16608"/>
                  <a:pt x="3046480" y="52836"/>
                </a:cubicBezTo>
                <a:lnTo>
                  <a:pt x="5101794" y="2028840"/>
                </a:lnTo>
                <a:lnTo>
                  <a:pt x="5101794" y="3863366"/>
                </a:lnTo>
                <a:lnTo>
                  <a:pt x="3161158" y="5881893"/>
                </a:lnTo>
                <a:cubicBezTo>
                  <a:pt x="3088703" y="5957255"/>
                  <a:pt x="2968874" y="5959612"/>
                  <a:pt x="2893512" y="5887159"/>
                </a:cubicBezTo>
                <a:lnTo>
                  <a:pt x="58101" y="3161158"/>
                </a:lnTo>
                <a:cubicBezTo>
                  <a:pt x="-17261" y="3088703"/>
                  <a:pt x="-19619" y="2968874"/>
                  <a:pt x="52836" y="2893513"/>
                </a:cubicBezTo>
                <a:lnTo>
                  <a:pt x="2778835" y="58101"/>
                </a:lnTo>
                <a:cubicBezTo>
                  <a:pt x="2815063" y="20420"/>
                  <a:pt x="2863133" y="990"/>
                  <a:pt x="2911568" y="3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644C1FE-8B07-4532-B709-5791218597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67543" y="1862985"/>
            <a:ext cx="4833257" cy="9525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82634B0-0B8D-45EE-A76A-B307D1FD38FF}"/>
              </a:ext>
            </a:extLst>
          </p:cNvPr>
          <p:cNvSpPr/>
          <p:nvPr userDrawn="1"/>
        </p:nvSpPr>
        <p:spPr>
          <a:xfrm>
            <a:off x="685800" y="3566266"/>
            <a:ext cx="952500" cy="9525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space réservé du contenu 9">
            <a:extLst>
              <a:ext uri="{FF2B5EF4-FFF2-40B4-BE49-F238E27FC236}">
                <a16:creationId xmlns:a16="http://schemas.microsoft.com/office/drawing/2014/main" id="{F803849A-5E2F-4BD6-865F-172359EC9FD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92968" y="3774229"/>
            <a:ext cx="538163" cy="5365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err="1"/>
              <a:t>picto</a:t>
            </a:r>
            <a:endParaRPr lang="fr-FR"/>
          </a:p>
        </p:txBody>
      </p:sp>
      <p:sp>
        <p:nvSpPr>
          <p:cNvPr id="39" name="Espace réservé du texte 7">
            <a:extLst>
              <a:ext uri="{FF2B5EF4-FFF2-40B4-BE49-F238E27FC236}">
                <a16:creationId xmlns:a16="http://schemas.microsoft.com/office/drawing/2014/main" id="{ADDB5589-1E43-4E75-AA39-4B3BEFEF20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67543" y="3566266"/>
            <a:ext cx="4833257" cy="9525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CF6C814-A82C-4777-B9FE-2DD5B7848108}"/>
              </a:ext>
            </a:extLst>
          </p:cNvPr>
          <p:cNvSpPr/>
          <p:nvPr userDrawn="1"/>
        </p:nvSpPr>
        <p:spPr>
          <a:xfrm>
            <a:off x="685800" y="5269547"/>
            <a:ext cx="952500" cy="9525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space réservé du contenu 9">
            <a:extLst>
              <a:ext uri="{FF2B5EF4-FFF2-40B4-BE49-F238E27FC236}">
                <a16:creationId xmlns:a16="http://schemas.microsoft.com/office/drawing/2014/main" id="{A9B66559-2C99-48C4-BECB-5E1FDF89435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2968" y="5477510"/>
            <a:ext cx="538163" cy="5365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err="1"/>
              <a:t>picto</a:t>
            </a:r>
            <a:endParaRPr lang="fr-FR"/>
          </a:p>
        </p:txBody>
      </p:sp>
      <p:sp>
        <p:nvSpPr>
          <p:cNvPr id="46" name="Espace réservé du texte 7">
            <a:extLst>
              <a:ext uri="{FF2B5EF4-FFF2-40B4-BE49-F238E27FC236}">
                <a16:creationId xmlns:a16="http://schemas.microsoft.com/office/drawing/2014/main" id="{8BEF28AF-69E9-43B4-81C5-3B0731F7B8F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567543" y="5269547"/>
            <a:ext cx="4833257" cy="9525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contenu 9">
            <a:extLst>
              <a:ext uri="{FF2B5EF4-FFF2-40B4-BE49-F238E27FC236}">
                <a16:creationId xmlns:a16="http://schemas.microsoft.com/office/drawing/2014/main" id="{7A1CAB00-64C9-4593-BB1B-9839BA5CFE8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92968" y="2070948"/>
            <a:ext cx="538163" cy="5365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err="1"/>
              <a:t>picto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685A7DE-35E6-9487-9227-DC630ACC5F91}"/>
              </a:ext>
            </a:extLst>
          </p:cNvPr>
          <p:cNvSpPr txBox="1"/>
          <p:nvPr userDrawn="1"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3308427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s + texte (2)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DCF13E-5C9B-44EE-9252-76154872A120}"/>
              </a:ext>
            </a:extLst>
          </p:cNvPr>
          <p:cNvSpPr/>
          <p:nvPr userDrawn="1"/>
        </p:nvSpPr>
        <p:spPr>
          <a:xfrm>
            <a:off x="0" y="0"/>
            <a:ext cx="12192000" cy="11020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4520D3E-8DE6-4583-8826-D6CF3E5F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8249540" cy="69067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6" name="Forme libre 12">
            <a:extLst>
              <a:ext uri="{FF2B5EF4-FFF2-40B4-BE49-F238E27FC236}">
                <a16:creationId xmlns:a16="http://schemas.microsoft.com/office/drawing/2014/main" id="{9729EB52-F17C-4957-B01C-23599F260F37}"/>
              </a:ext>
            </a:extLst>
          </p:cNvPr>
          <p:cNvSpPr/>
          <p:nvPr userDrawn="1"/>
        </p:nvSpPr>
        <p:spPr>
          <a:xfrm>
            <a:off x="10992669" y="5918200"/>
            <a:ext cx="725834" cy="939798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75574EE-B38F-42F2-AD51-8BD6D4D0D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539" y="6054723"/>
            <a:ext cx="558693" cy="47485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65D5F81-6A9C-4D55-8A30-22AE3DAC1C20}"/>
              </a:ext>
            </a:extLst>
          </p:cNvPr>
          <p:cNvSpPr/>
          <p:nvPr userDrawn="1"/>
        </p:nvSpPr>
        <p:spPr>
          <a:xfrm>
            <a:off x="1156850" y="1862985"/>
            <a:ext cx="952500" cy="9525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644C1FE-8B07-4532-B709-5791218597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038593" y="1495035"/>
            <a:ext cx="3618675" cy="16884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82634B0-0B8D-45EE-A76A-B307D1FD38FF}"/>
              </a:ext>
            </a:extLst>
          </p:cNvPr>
          <p:cNvSpPr/>
          <p:nvPr userDrawn="1"/>
        </p:nvSpPr>
        <p:spPr>
          <a:xfrm>
            <a:off x="1156850" y="4170293"/>
            <a:ext cx="952500" cy="9525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space réservé du contenu 9">
            <a:extLst>
              <a:ext uri="{FF2B5EF4-FFF2-40B4-BE49-F238E27FC236}">
                <a16:creationId xmlns:a16="http://schemas.microsoft.com/office/drawing/2014/main" id="{F803849A-5E2F-4BD6-865F-172359EC9FD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364018" y="4378256"/>
            <a:ext cx="538163" cy="5365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err="1"/>
              <a:t>picto</a:t>
            </a:r>
            <a:endParaRPr lang="fr-FR"/>
          </a:p>
        </p:txBody>
      </p:sp>
      <p:sp>
        <p:nvSpPr>
          <p:cNvPr id="39" name="Espace réservé du texte 7">
            <a:extLst>
              <a:ext uri="{FF2B5EF4-FFF2-40B4-BE49-F238E27FC236}">
                <a16:creationId xmlns:a16="http://schemas.microsoft.com/office/drawing/2014/main" id="{ADDB5589-1E43-4E75-AA39-4B3BEFEF20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038593" y="3802837"/>
            <a:ext cx="3618675" cy="1687413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2" name="Espace réservé du contenu 9">
            <a:extLst>
              <a:ext uri="{FF2B5EF4-FFF2-40B4-BE49-F238E27FC236}">
                <a16:creationId xmlns:a16="http://schemas.microsoft.com/office/drawing/2014/main" id="{7A1CAB00-64C9-4593-BB1B-9839BA5CFE8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64018" y="2070948"/>
            <a:ext cx="538163" cy="5365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err="1"/>
              <a:t>picto</a:t>
            </a:r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BF98523-51C0-43FE-A475-FD0A3ADF3EE1}"/>
              </a:ext>
            </a:extLst>
          </p:cNvPr>
          <p:cNvSpPr/>
          <p:nvPr userDrawn="1"/>
        </p:nvSpPr>
        <p:spPr>
          <a:xfrm>
            <a:off x="6380014" y="1862985"/>
            <a:ext cx="952500" cy="9525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DD568CA9-52B5-422C-8A4F-AE92A3E46E1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61757" y="1495035"/>
            <a:ext cx="3618675" cy="16884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2592D06-B340-4620-A00F-626C282AC958}"/>
              </a:ext>
            </a:extLst>
          </p:cNvPr>
          <p:cNvSpPr/>
          <p:nvPr userDrawn="1"/>
        </p:nvSpPr>
        <p:spPr>
          <a:xfrm>
            <a:off x="6380014" y="4170293"/>
            <a:ext cx="952500" cy="9525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contenu 9">
            <a:extLst>
              <a:ext uri="{FF2B5EF4-FFF2-40B4-BE49-F238E27FC236}">
                <a16:creationId xmlns:a16="http://schemas.microsoft.com/office/drawing/2014/main" id="{87A3EC01-0CC6-4B8A-8BA7-215203EC3D09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587182" y="4378256"/>
            <a:ext cx="538163" cy="5365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err="1"/>
              <a:t>picto</a:t>
            </a:r>
            <a:endParaRPr lang="fr-FR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45C5B349-4ED8-4521-8663-C35C5762185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261757" y="3802837"/>
            <a:ext cx="3618675" cy="1687413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" name="Espace réservé du contenu 9">
            <a:extLst>
              <a:ext uri="{FF2B5EF4-FFF2-40B4-BE49-F238E27FC236}">
                <a16:creationId xmlns:a16="http://schemas.microsoft.com/office/drawing/2014/main" id="{05C3977A-1618-47DE-B78A-794715199FB3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587182" y="2070948"/>
            <a:ext cx="538163" cy="5365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err="1"/>
              <a:t>picto</a:t>
            </a:r>
            <a:endParaRPr lang="fr-FR"/>
          </a:p>
        </p:txBody>
      </p:sp>
      <p:sp>
        <p:nvSpPr>
          <p:cNvPr id="24" name="Rectangle : avec coin arrondi 23">
            <a:extLst>
              <a:ext uri="{FF2B5EF4-FFF2-40B4-BE49-F238E27FC236}">
                <a16:creationId xmlns:a16="http://schemas.microsoft.com/office/drawing/2014/main" id="{98881267-78EC-4AF9-B3AE-3A0B2090801F}"/>
              </a:ext>
            </a:extLst>
          </p:cNvPr>
          <p:cNvSpPr/>
          <p:nvPr userDrawn="1"/>
        </p:nvSpPr>
        <p:spPr>
          <a:xfrm>
            <a:off x="1" y="6394546"/>
            <a:ext cx="6096000" cy="463454"/>
          </a:xfrm>
          <a:prstGeom prst="round1Rect">
            <a:avLst>
              <a:gd name="adj" fmla="val 30818"/>
            </a:avLst>
          </a:pr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tIns="180000" rIns="144000" bIns="180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1526995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E5093A-ACCA-4A8C-8437-ACD6465B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8800" cy="690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878278-96FE-4C1B-BF08-E8068E231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00" y="16088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CAF8BA-95A2-44CA-9AF4-FFF236B02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C9F1B-9F60-4E37-8635-FCCD45E3EA2C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CFE5FC-5C2C-4979-9243-08452AD72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COtec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00296A-018D-426C-88B6-4DAAF6DD5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7F428-0AC2-478C-9B18-B9D0DAFCFB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59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9" r:id="rId3"/>
    <p:sldLayoutId id="2147483660" r:id="rId4"/>
    <p:sldLayoutId id="2147483666" r:id="rId5"/>
    <p:sldLayoutId id="2147483668" r:id="rId6"/>
    <p:sldLayoutId id="2147483667" r:id="rId7"/>
    <p:sldLayoutId id="2147483677" r:id="rId8"/>
    <p:sldLayoutId id="2147483681" r:id="rId9"/>
    <p:sldLayoutId id="2147483663" r:id="rId10"/>
    <p:sldLayoutId id="2147483678" r:id="rId11"/>
    <p:sldLayoutId id="2147483661" r:id="rId12"/>
    <p:sldLayoutId id="2147483680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62" r:id="rId19"/>
    <p:sldLayoutId id="2147483675" r:id="rId20"/>
    <p:sldLayoutId id="2147483676" r:id="rId21"/>
    <p:sldLayoutId id="2147483679" r:id="rId22"/>
    <p:sldLayoutId id="2147483655" r:id="rId23"/>
    <p:sldLayoutId id="2147483683" r:id="rId24"/>
    <p:sldLayoutId id="2147483684" r:id="rId25"/>
    <p:sldLayoutId id="2147483686" r:id="rId26"/>
    <p:sldLayoutId id="2147483687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-150">
          <a:solidFill>
            <a:schemeClr val="accent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Franklin Gothic Book" panose="020B0503020102020204" pitchFamily="34" charset="0"/>
        <a:buChar char=" "/>
        <a:defRPr sz="16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1pPr>
      <a:lvl2pPr marL="442913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Franklin Gothic Book" panose="020B0503020102020204" pitchFamily="34" charset="0"/>
        <a:buChar char="›"/>
        <a:defRPr sz="14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2pPr>
      <a:lvl3pPr marL="625475" indent="-18256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Franklin Gothic Book" panose="020B0503020102020204" pitchFamily="34" charset="0"/>
        <a:buChar char="•"/>
        <a:defRPr sz="14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3pPr>
      <a:lvl4pPr marL="806450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venir LT Std 65 Medium" panose="020B0603020203020204" pitchFamily="34" charset="0"/>
        <a:buChar char="-"/>
        <a:defRPr sz="14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4pPr>
      <a:lvl5pPr marL="987425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venir LT Std 65 Medium" panose="020B0603020203020204" pitchFamily="34" charset="0"/>
        <a:buChar char="-"/>
        <a:defRPr sz="14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E5093A-ACCA-4A8C-8437-ACD6465B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11098800" cy="690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878278-96FE-4C1B-BF08-E8068E231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00" y="16088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CAF8BA-95A2-44CA-9AF4-FFF236B02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E6245-1739-449D-922F-C37716494D27}" type="datetime1">
              <a:rPr lang="fr-FR" smtClean="0"/>
              <a:t>21/03/2024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CFE5FC-5C2C-4979-9243-08452AD72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COtec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00296A-018D-426C-88B6-4DAAF6DD5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7F428-0AC2-478C-9B18-B9D0DAFCFB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59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-150">
          <a:solidFill>
            <a:schemeClr val="accent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Franklin Gothic Book" panose="020B0503020102020204" pitchFamily="34" charset="0"/>
        <a:buChar char=" "/>
        <a:defRPr sz="16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1pPr>
      <a:lvl2pPr marL="442913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Franklin Gothic Book" panose="020B0503020102020204" pitchFamily="34" charset="0"/>
        <a:buChar char="›"/>
        <a:defRPr sz="14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2pPr>
      <a:lvl3pPr marL="625475" indent="-18256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80000"/>
        <a:buFont typeface="Franklin Gothic Book" panose="020B0503020102020204" pitchFamily="34" charset="0"/>
        <a:buChar char="•"/>
        <a:defRPr sz="14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3pPr>
      <a:lvl4pPr marL="806450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venir LT Std 65 Medium" panose="020B0603020203020204" pitchFamily="34" charset="0"/>
        <a:buChar char="-"/>
        <a:defRPr sz="14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4pPr>
      <a:lvl5pPr marL="987425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venir LT Std 65 Medium" panose="020B0603020203020204" pitchFamily="34" charset="0"/>
        <a:buChar char="-"/>
        <a:defRPr sz="1400" kern="1200">
          <a:solidFill>
            <a:schemeClr val="accent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hyperlink" Target="https://pxhere.com/en/photo/894722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malbanese@groupcls.com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hyperlink" Target="mailto:ateissonnier@groupcls.com" TargetMode="External"/><Relationship Id="rId4" Type="http://schemas.openxmlformats.org/officeDocument/2006/relationships/hyperlink" Target="mailto:acolliez@groupcls.com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slide" Target="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slide" Target="slide3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CF577AB-A2E9-B1BA-CE8C-002478FA3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78" y="0"/>
            <a:ext cx="9076222" cy="6858000"/>
          </a:xfrm>
          <a:prstGeom prst="rect">
            <a:avLst/>
          </a:prstGeom>
        </p:spPr>
      </p:pic>
      <p:sp>
        <p:nvSpPr>
          <p:cNvPr id="6" name="Forme libre 13"/>
          <p:cNvSpPr/>
          <p:nvPr/>
        </p:nvSpPr>
        <p:spPr>
          <a:xfrm>
            <a:off x="0" y="660380"/>
            <a:ext cx="4577536" cy="5805054"/>
          </a:xfrm>
          <a:custGeom>
            <a:avLst/>
            <a:gdLst>
              <a:gd name="connsiteX0" fmla="*/ 0 w 6103381"/>
              <a:gd name="connsiteY0" fmla="*/ 0 h 5805054"/>
              <a:gd name="connsiteX1" fmla="*/ 6008701 w 6103381"/>
              <a:gd name="connsiteY1" fmla="*/ 0 h 5805054"/>
              <a:gd name="connsiteX2" fmla="*/ 6103381 w 6103381"/>
              <a:gd name="connsiteY2" fmla="*/ 94680 h 5805054"/>
              <a:gd name="connsiteX3" fmla="*/ 6103381 w 6103381"/>
              <a:gd name="connsiteY3" fmla="*/ 5710374 h 5805054"/>
              <a:gd name="connsiteX4" fmla="*/ 6008701 w 6103381"/>
              <a:gd name="connsiteY4" fmla="*/ 5805054 h 5805054"/>
              <a:gd name="connsiteX5" fmla="*/ 0 w 6103381"/>
              <a:gd name="connsiteY5" fmla="*/ 5805054 h 580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3381" h="5805054">
                <a:moveTo>
                  <a:pt x="0" y="0"/>
                </a:moveTo>
                <a:lnTo>
                  <a:pt x="6008701" y="0"/>
                </a:lnTo>
                <a:cubicBezTo>
                  <a:pt x="6060991" y="0"/>
                  <a:pt x="6103381" y="42390"/>
                  <a:pt x="6103381" y="94680"/>
                </a:cubicBezTo>
                <a:lnTo>
                  <a:pt x="6103381" y="5710374"/>
                </a:lnTo>
                <a:cubicBezTo>
                  <a:pt x="6103381" y="5762664"/>
                  <a:pt x="6060991" y="5805054"/>
                  <a:pt x="6008701" y="5805054"/>
                </a:cubicBezTo>
                <a:lnTo>
                  <a:pt x="0" y="5805054"/>
                </a:lnTo>
                <a:close/>
              </a:path>
            </a:pathLst>
          </a:custGeom>
          <a:gradFill>
            <a:gsLst>
              <a:gs pos="0">
                <a:srgbClr val="0B6FA8"/>
              </a:gs>
              <a:gs pos="100000">
                <a:srgbClr val="39CD93"/>
              </a:gs>
            </a:gsLst>
            <a:lin ang="4200000" scaled="0"/>
          </a:gradFill>
          <a:ln>
            <a:noFill/>
          </a:ln>
          <a:effectLst>
            <a:outerShdw blurRad="381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文本框 16"/>
          <p:cNvSpPr txBox="1"/>
          <p:nvPr/>
        </p:nvSpPr>
        <p:spPr>
          <a:xfrm>
            <a:off x="339777" y="2423863"/>
            <a:ext cx="3978707" cy="22775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 b="0" i="0" kern="1200">
                <a:solidFill>
                  <a:schemeClr val="bg1"/>
                </a:solidFill>
                <a:latin typeface="Franklin Gothic Medium Cond" panose="020B0606030402020204" charset="0"/>
                <a:ea typeface="Franklin Gothic Medium Cond" panose="020B0606030402020204" charset="0"/>
                <a:cs typeface="Franklin Gothic Medium Cond" panose="020B060603040202020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b="1">
                <a:latin typeface="Franklin Gothic Book" panose="020B0503020102020204" charset="0"/>
              </a:rPr>
              <a:t>OCS GRAND EST</a:t>
            </a:r>
          </a:p>
          <a:p>
            <a:pPr algn="ctr"/>
            <a:r>
              <a:rPr lang="fr-FR" sz="2400" b="1">
                <a:latin typeface="Franklin Gothic Book" panose="020B0503020102020204" charset="0"/>
              </a:rPr>
              <a:t>Table de correspondance</a:t>
            </a:r>
          </a:p>
          <a:p>
            <a:pPr algn="ctr"/>
            <a:endParaRPr lang="fr-FR" sz="3200" b="1">
              <a:latin typeface="Franklin Gothic Book" panose="020B0503020102020204" charset="0"/>
            </a:endParaRPr>
          </a:p>
          <a:p>
            <a:pPr algn="ctr"/>
            <a:r>
              <a:rPr lang="fr-FR" sz="1800" i="1">
                <a:latin typeface="Franklin Gothic Book" panose="020B0503020102020204" charset="0"/>
              </a:rPr>
              <a:t>Apporter à l’OCS régionale une information sur l’artificialisation pour répondre aux problématiques du ZAN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47651" y="5192754"/>
            <a:ext cx="40695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latin typeface="Franklin Gothic Book" panose="020B0503020102020204" charset="0"/>
              </a:rPr>
              <a:t>OCS  Grand Est </a:t>
            </a:r>
          </a:p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latin typeface="Franklin Gothic Book" panose="020B0503020102020204" charset="0"/>
              </a:rPr>
              <a:t>22/03/2024</a:t>
            </a:r>
          </a:p>
          <a:p>
            <a:pPr algn="ctr">
              <a:defRPr/>
            </a:pPr>
            <a:endParaRPr lang="fr-FR" sz="1600" b="1" dirty="0">
              <a:solidFill>
                <a:schemeClr val="bg1"/>
              </a:solidFill>
              <a:latin typeface="Franklin Gothic Book" panose="020B0503020102020204" charset="0"/>
            </a:endParaRPr>
          </a:p>
          <a:p>
            <a:pPr algn="ctr">
              <a:defRPr/>
            </a:pP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charset="0"/>
                <a:cs typeface="Calibri" panose="020F0502020204030204"/>
              </a:rPr>
              <a:t>Anne Colliez</a:t>
            </a:r>
            <a:endParaRPr lang="fr-FR" sz="1600" b="1" dirty="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</p:txBody>
      </p:sp>
      <p:sp>
        <p:nvSpPr>
          <p:cNvPr id="12" name="Forme libre 12"/>
          <p:cNvSpPr/>
          <p:nvPr/>
        </p:nvSpPr>
        <p:spPr>
          <a:xfrm rot="5400000">
            <a:off x="200867" y="1171992"/>
            <a:ext cx="798417" cy="1200150"/>
          </a:xfrm>
          <a:custGeom>
            <a:avLst/>
            <a:gdLst>
              <a:gd name="connsiteX0" fmla="*/ 40470 w 774551"/>
              <a:gd name="connsiteY0" fmla="*/ 0 h 715288"/>
              <a:gd name="connsiteX1" fmla="*/ 734081 w 774551"/>
              <a:gd name="connsiteY1" fmla="*/ 0 h 715288"/>
              <a:gd name="connsiteX2" fmla="*/ 774551 w 774551"/>
              <a:gd name="connsiteY2" fmla="*/ 40470 h 715288"/>
              <a:gd name="connsiteX3" fmla="*/ 774551 w 774551"/>
              <a:gd name="connsiteY3" fmla="*/ 715288 h 715288"/>
              <a:gd name="connsiteX4" fmla="*/ 0 w 774551"/>
              <a:gd name="connsiteY4" fmla="*/ 715288 h 715288"/>
              <a:gd name="connsiteX5" fmla="*/ 0 w 774551"/>
              <a:gd name="connsiteY5" fmla="*/ 40470 h 715288"/>
              <a:gd name="connsiteX6" fmla="*/ 40470 w 774551"/>
              <a:gd name="connsiteY6" fmla="*/ 0 h 7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551" h="715288">
                <a:moveTo>
                  <a:pt x="40470" y="0"/>
                </a:moveTo>
                <a:lnTo>
                  <a:pt x="734081" y="0"/>
                </a:lnTo>
                <a:cubicBezTo>
                  <a:pt x="756432" y="0"/>
                  <a:pt x="774551" y="18119"/>
                  <a:pt x="774551" y="40470"/>
                </a:cubicBezTo>
                <a:lnTo>
                  <a:pt x="774551" y="715288"/>
                </a:lnTo>
                <a:lnTo>
                  <a:pt x="0" y="715288"/>
                </a:lnTo>
                <a:lnTo>
                  <a:pt x="0" y="40470"/>
                </a:lnTo>
                <a:cubicBezTo>
                  <a:pt x="0" y="18119"/>
                  <a:pt x="18119" y="0"/>
                  <a:pt x="404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762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75" y="1503499"/>
            <a:ext cx="631974" cy="537136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1252467-14BD-F74F-5221-EBF492F4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COtec</a:t>
            </a:r>
          </a:p>
        </p:txBody>
      </p:sp>
    </p:spTree>
    <p:extLst>
      <p:ext uri="{BB962C8B-B14F-4D97-AF65-F5344CB8AC3E}">
        <p14:creationId xmlns:p14="http://schemas.microsoft.com/office/powerpoint/2010/main" val="345373479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935318-CDCB-BB4E-BF1F-9F99F9949E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658730" y="3724248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13C45B-04C2-D812-F5BD-E129BC36B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04717" y="3724248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14DE12-6F7D-03AD-B910-6FDEAAF51A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11557" y="3710600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0CFCFE-1415-685F-1E0E-E42AD75027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21259" y="3032716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A6E3F14-DBEF-EB1C-4492-7F37CB5194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03127" y="3032716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35099E1-AB87-DD35-0446-AFA190F900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29671" y="3032716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E31E3FC-FE32-6613-60C1-21FD35FE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Etapes concernées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2CA8C4C-0AA8-A819-0501-539F56C0F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1259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5F9A305-05A6-53AC-1E7D-3570A25ED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731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F0AF7A5-32E9-B51B-33D0-1FE842938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3128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9BB3EAC-9D28-C579-ED81-A777B6B80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4718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19DE681-AF55-FEF8-A344-77280B91F5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9672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D40D80E-2FD9-3363-1F71-86E1427B5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21558" y="3516952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2506D26-571B-5CF4-D25B-CA41ADD269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984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2">
                    <a:lumMod val="75000"/>
                  </a:schemeClr>
                </a:solidFill>
                <a:latin typeface="Franklin Gothic Book" panose="020B0503020102020204" charset="0"/>
              </a:rPr>
              <a:t>Mise en place du projet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Réunion de démarrage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Téléchargement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Interfaces de production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CBC07E5-44B4-E23D-DDE1-DA137A4587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3456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1">
                    <a:lumMod val="75000"/>
                  </a:schemeClr>
                </a:solidFill>
                <a:latin typeface="Franklin Gothic Book" panose="020B0503020102020204" charset="0"/>
              </a:rPr>
              <a:t>Traitement amont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Traitement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Contrôle qualité</a:t>
            </a:r>
          </a:p>
          <a:p>
            <a:endParaRPr lang="fr-FR" sz="120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568D6F6-21DA-D982-C5A6-6A08142F97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67853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 panose="020B0503020102020204" charset="0"/>
              </a:rPr>
              <a:t>Intégration des boisements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Classification équipe Géomatique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Vectorisation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Préparation des bases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CFF5277D-E303-ADFE-DEA1-29B1BD37D8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69443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tx2">
                    <a:lumMod val="75000"/>
                  </a:schemeClr>
                </a:solidFill>
                <a:latin typeface="Franklin Gothic Book" panose="020B0503020102020204" charset="0"/>
              </a:rPr>
              <a:t>Production des zones tests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Test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CQ COTECH/CQE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Reprises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52B5DF2-20CE-5B35-9849-17CB27786C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3655" y="1813739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4">
                    <a:lumMod val="75000"/>
                  </a:schemeClr>
                </a:solidFill>
                <a:latin typeface="Franklin Gothic Book" panose="020B0503020102020204" charset="0"/>
              </a:rPr>
              <a:t>Production</a:t>
            </a:r>
            <a:endParaRPr lang="fr-FR" sz="1400" b="1">
              <a:solidFill>
                <a:schemeClr val="accent4">
                  <a:lumMod val="75000"/>
                </a:schemeClr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Zones militaires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LCR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Reprise boisement</a:t>
            </a:r>
          </a:p>
          <a:p>
            <a:pPr marL="171450" indent="-171450">
              <a:buFontTx/>
              <a:buChar char="-"/>
            </a:pPr>
            <a:r>
              <a:rPr lang="fr-FR" sz="1200" b="1">
                <a:latin typeface="Franklin Gothic Book" panose="020B0503020102020204" charset="0"/>
                <a:cs typeface="Arial" panose="020B0604020202020204" pitchFamily="34" charset="0"/>
              </a:rPr>
              <a:t>Mise à jour 2021/2022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93D8F612-C1D2-407E-406C-70FDE1BD36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21451" y="1413679"/>
            <a:ext cx="2070549" cy="1101725"/>
          </a:xfrm>
        </p:spPr>
        <p:txBody>
          <a:bodyPr/>
          <a:lstStyle/>
          <a:p>
            <a:endParaRPr lang="fr-FR" sz="1200" b="1">
              <a:solidFill>
                <a:schemeClr val="accent6">
                  <a:lumMod val="75000"/>
                </a:schemeClr>
              </a:solidFill>
              <a:latin typeface="Franklin Gothic Book" panose="020B0503020102020204" charset="0"/>
            </a:endParaRPr>
          </a:p>
          <a:p>
            <a:pPr fontAlgn="auto">
              <a:spcAft>
                <a:spcPts val="0"/>
              </a:spcAft>
            </a:pPr>
            <a:r>
              <a:rPr lang="fr-FR" b="1">
                <a:solidFill>
                  <a:srgbClr val="002060"/>
                </a:solidFill>
                <a:latin typeface="Franklin Gothic Book" panose="020B0503020102020204" charset="0"/>
              </a:rPr>
              <a:t>Livraison</a:t>
            </a:r>
            <a:endParaRPr lang="fr-FR" sz="1400" b="1">
              <a:solidFill>
                <a:srgbClr val="002060"/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Données/rapport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  <a:p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9CBAF77-C5D7-13C0-2D82-639944A5C894}"/>
              </a:ext>
            </a:extLst>
          </p:cNvPr>
          <p:cNvSpPr txBox="1"/>
          <p:nvPr/>
        </p:nvSpPr>
        <p:spPr>
          <a:xfrm>
            <a:off x="9061021" y="4214452"/>
            <a:ext cx="1081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chemeClr val="accent6">
                    <a:lumMod val="75000"/>
                  </a:schemeClr>
                </a:solidFill>
                <a:latin typeface="Franklin Gothic Book" panose="020B0503020102020204" charset="0"/>
              </a:rPr>
              <a:t>Reprises</a:t>
            </a:r>
            <a:endParaRPr lang="fr-FR" sz="140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FE1DA6E-7E26-4557-50FE-3AFB6A32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15" y="3021160"/>
            <a:ext cx="213378" cy="707197"/>
          </a:xfrm>
          <a:prstGeom prst="rect">
            <a:avLst/>
          </a:prstGeom>
        </p:spPr>
      </p:pic>
      <p:sp>
        <p:nvSpPr>
          <p:cNvPr id="27" name="ZoneTexte 43">
            <a:extLst>
              <a:ext uri="{FF2B5EF4-FFF2-40B4-BE49-F238E27FC236}">
                <a16:creationId xmlns:a16="http://schemas.microsoft.com/office/drawing/2014/main" id="{1AA44A17-0536-000E-8180-CF3C438CE0F5}"/>
              </a:ext>
            </a:extLst>
          </p:cNvPr>
          <p:cNvSpPr txBox="1"/>
          <p:nvPr/>
        </p:nvSpPr>
        <p:spPr bwMode="auto">
          <a:xfrm>
            <a:off x="881936" y="3266494"/>
            <a:ext cx="7496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 panose="020B0503020102020204" charset="0"/>
                <a:cs typeface="+mn-cs"/>
              </a:rPr>
              <a:t>T</a:t>
            </a:r>
          </a:p>
        </p:txBody>
      </p:sp>
      <p:sp>
        <p:nvSpPr>
          <p:cNvPr id="28" name="ZoneTexte 43">
            <a:extLst>
              <a:ext uri="{FF2B5EF4-FFF2-40B4-BE49-F238E27FC236}">
                <a16:creationId xmlns:a16="http://schemas.microsoft.com/office/drawing/2014/main" id="{694652D7-E1F9-22F6-6B2D-4D259FDACAAC}"/>
              </a:ext>
            </a:extLst>
          </p:cNvPr>
          <p:cNvSpPr txBox="1"/>
          <p:nvPr/>
        </p:nvSpPr>
        <p:spPr bwMode="auto">
          <a:xfrm>
            <a:off x="2074902" y="3266494"/>
            <a:ext cx="1232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 panose="020B0503020102020204" charset="0"/>
                <a:cs typeface="+mn-cs"/>
              </a:rPr>
              <a:t>T+1</a:t>
            </a:r>
          </a:p>
        </p:txBody>
      </p:sp>
      <p:sp>
        <p:nvSpPr>
          <p:cNvPr id="29" name="ZoneTexte 43">
            <a:extLst>
              <a:ext uri="{FF2B5EF4-FFF2-40B4-BE49-F238E27FC236}">
                <a16:creationId xmlns:a16="http://schemas.microsoft.com/office/drawing/2014/main" id="{F1BE9452-7081-0A73-D9BF-5650CD497D24}"/>
              </a:ext>
            </a:extLst>
          </p:cNvPr>
          <p:cNvSpPr txBox="1"/>
          <p:nvPr/>
        </p:nvSpPr>
        <p:spPr bwMode="auto">
          <a:xfrm>
            <a:off x="4720270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T+4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0" name="ZoneTexte 43">
            <a:extLst>
              <a:ext uri="{FF2B5EF4-FFF2-40B4-BE49-F238E27FC236}">
                <a16:creationId xmlns:a16="http://schemas.microsoft.com/office/drawing/2014/main" id="{3302D0D5-3057-8544-E416-8FF502CE5436}"/>
              </a:ext>
            </a:extLst>
          </p:cNvPr>
          <p:cNvSpPr txBox="1"/>
          <p:nvPr/>
        </p:nvSpPr>
        <p:spPr bwMode="auto">
          <a:xfrm>
            <a:off x="7881417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T+14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1" name="ZoneTexte 43">
            <a:extLst>
              <a:ext uri="{FF2B5EF4-FFF2-40B4-BE49-F238E27FC236}">
                <a16:creationId xmlns:a16="http://schemas.microsoft.com/office/drawing/2014/main" id="{8F03501F-0D66-9E71-FCDE-4ED19AA0608C}"/>
              </a:ext>
            </a:extLst>
          </p:cNvPr>
          <p:cNvSpPr txBox="1"/>
          <p:nvPr/>
        </p:nvSpPr>
        <p:spPr bwMode="auto">
          <a:xfrm>
            <a:off x="8964391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T+16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2" name="ZoneTexte 43">
            <a:extLst>
              <a:ext uri="{FF2B5EF4-FFF2-40B4-BE49-F238E27FC236}">
                <a16:creationId xmlns:a16="http://schemas.microsoft.com/office/drawing/2014/main" id="{60C69CD8-D6BC-22DA-3BEF-24324E44099F}"/>
              </a:ext>
            </a:extLst>
          </p:cNvPr>
          <p:cNvSpPr txBox="1"/>
          <p:nvPr/>
        </p:nvSpPr>
        <p:spPr bwMode="auto">
          <a:xfrm>
            <a:off x="10828449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T+17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3" name="ZoneTexte 43">
            <a:extLst>
              <a:ext uri="{FF2B5EF4-FFF2-40B4-BE49-F238E27FC236}">
                <a16:creationId xmlns:a16="http://schemas.microsoft.com/office/drawing/2014/main" id="{ABC2949A-C17D-A969-98BB-CF25EE1DCE11}"/>
              </a:ext>
            </a:extLst>
          </p:cNvPr>
          <p:cNvSpPr txBox="1"/>
          <p:nvPr/>
        </p:nvSpPr>
        <p:spPr bwMode="auto">
          <a:xfrm>
            <a:off x="3279573" y="3266494"/>
            <a:ext cx="8646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 +2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F5D802F-B5BF-23F9-A0D9-A290FE7B760B}"/>
              </a:ext>
            </a:extLst>
          </p:cNvPr>
          <p:cNvSpPr/>
          <p:nvPr/>
        </p:nvSpPr>
        <p:spPr>
          <a:xfrm>
            <a:off x="413431" y="3208310"/>
            <a:ext cx="4074249" cy="707197"/>
          </a:xfrm>
          <a:prstGeom prst="roundRect">
            <a:avLst/>
          </a:prstGeom>
          <a:solidFill>
            <a:srgbClr val="29AEA3">
              <a:alpha val="10196"/>
            </a:srgbClr>
          </a:solidFill>
          <a:ln>
            <a:solidFill>
              <a:srgbClr val="29AEA3">
                <a:alpha val="7843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8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89ED4-7BEE-B723-719D-E0FF3394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Expertise du décret</a:t>
            </a:r>
          </a:p>
        </p:txBody>
      </p:sp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C5BB280-5992-581C-9F4A-992340BD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8" y="1439599"/>
            <a:ext cx="4634230" cy="43230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3E2874-78BB-992D-CDDD-6159383FF5EB}"/>
              </a:ext>
            </a:extLst>
          </p:cNvPr>
          <p:cNvSpPr txBox="1"/>
          <p:nvPr/>
        </p:nvSpPr>
        <p:spPr>
          <a:xfrm>
            <a:off x="343488" y="5762679"/>
            <a:ext cx="54858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solidFill>
                  <a:schemeClr val="accent6"/>
                </a:solidFill>
              </a:rPr>
              <a:t>Décret n° 2022-763 du 29 avril 2022 </a:t>
            </a:r>
            <a:r>
              <a:rPr lang="fr-FR" sz="1050" i="1">
                <a:solidFill>
                  <a:schemeClr val="accent6"/>
                </a:solidFill>
              </a:rPr>
              <a:t>relatif à la nomenclature de l'artificialisation des sols pour la fixation et le suivi des objectifs dans les documents de planification et d'urbanisme</a:t>
            </a:r>
            <a:endParaRPr lang="fr-FR" i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66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89ED4-7BEE-B723-719D-E0FF3394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Reprise de la base historique</a:t>
            </a: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FDC03400-2A8F-3265-A261-586E23EA0AC0}"/>
              </a:ext>
            </a:extLst>
          </p:cNvPr>
          <p:cNvSpPr txBox="1">
            <a:spLocks/>
          </p:cNvSpPr>
          <p:nvPr/>
        </p:nvSpPr>
        <p:spPr>
          <a:xfrm>
            <a:off x="304558" y="882028"/>
            <a:ext cx="6905540" cy="22185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sz="2000" dirty="0">
              <a:latin typeface="Franklin Gothic Book" panose="020B0503020102020204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fr-FR" sz="16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Objectif : préparer la base historique pour intégrer une information « LCR »</a:t>
            </a:r>
          </a:p>
          <a:p>
            <a:pPr marL="442913" lvl="1" indent="-171450"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</a:pPr>
            <a:r>
              <a:rPr lang="fr-FR" sz="14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Ajout de postes manquants dans la nomenclature historique</a:t>
            </a:r>
          </a:p>
          <a:p>
            <a:pPr marL="442913" lvl="1" indent="-171450"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</a:pPr>
            <a:r>
              <a:rPr lang="fr-FR" sz="14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Ajout d’un champ (« niveau ») supplémentaire « LCR » complété par correspondance</a:t>
            </a:r>
          </a:p>
          <a:p>
            <a:pPr marL="0" indent="0" algn="just">
              <a:buNone/>
            </a:pPr>
            <a:endParaRPr lang="fr-FR" sz="2000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7DBFFD9-80A5-0BBA-622D-F3E7F15559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351" r="1835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4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89ED4-7BEE-B723-719D-E0FF3394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Reprise de la base historique</a:t>
            </a: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FDC03400-2A8F-3265-A261-586E23EA0AC0}"/>
              </a:ext>
            </a:extLst>
          </p:cNvPr>
          <p:cNvSpPr txBox="1">
            <a:spLocks/>
          </p:cNvSpPr>
          <p:nvPr/>
        </p:nvSpPr>
        <p:spPr>
          <a:xfrm>
            <a:off x="304558" y="882028"/>
            <a:ext cx="6905540" cy="22185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sz="2000" dirty="0">
              <a:latin typeface="Franklin Gothic Book" panose="020B0503020102020204"/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fr-FR" sz="16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Objectif : préparer la base historique pour intégrer une information « LCR »</a:t>
            </a:r>
          </a:p>
          <a:p>
            <a:pPr marL="442913" lvl="1" indent="-171450"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</a:pPr>
            <a:r>
              <a:rPr lang="fr-FR" sz="14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Ajout de postes manquants dans la nomenclature historique</a:t>
            </a:r>
          </a:p>
          <a:p>
            <a:pPr marL="442913" lvl="1" indent="-171450"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</a:pPr>
            <a:r>
              <a:rPr lang="fr-FR" sz="14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Ajout d’un champ (« niveau ») supplémentaire « LCR » complété par correspondance</a:t>
            </a:r>
          </a:p>
          <a:p>
            <a:pPr marL="0" indent="0" algn="just">
              <a:buNone/>
            </a:pPr>
            <a:endParaRPr lang="fr-FR" sz="20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E5BF6A-FC17-2307-7788-818CF4B54619}"/>
              </a:ext>
            </a:extLst>
          </p:cNvPr>
          <p:cNvSpPr txBox="1">
            <a:spLocks/>
          </p:cNvSpPr>
          <p:nvPr/>
        </p:nvSpPr>
        <p:spPr>
          <a:xfrm>
            <a:off x="389415" y="2506608"/>
            <a:ext cx="5477311" cy="181588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0000" rtlCol="0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algn="l"/>
            <a:r>
              <a:rPr lang="fr-FR" b="1" u="sng"/>
              <a:t>Correspondance automatique</a:t>
            </a:r>
          </a:p>
          <a:p>
            <a:pPr algn="l"/>
            <a:endParaRPr lang="fr-FR"/>
          </a:p>
          <a:p>
            <a:pPr algn="l"/>
            <a:r>
              <a:rPr lang="fr-FR"/>
              <a:t>- les surfaces imperméables bâties</a:t>
            </a:r>
          </a:p>
          <a:p>
            <a:pPr algn="l"/>
            <a:br>
              <a:rPr lang="fr-FR"/>
            </a:br>
            <a:r>
              <a:rPr lang="fr-FR"/>
              <a:t>- les surfaces imperméables non bâties</a:t>
            </a:r>
          </a:p>
          <a:p>
            <a:pPr algn="l"/>
            <a:endParaRPr lang="fr-FR"/>
          </a:p>
          <a:p>
            <a:pPr algn="l"/>
            <a:r>
              <a:rPr lang="fr-FR"/>
              <a:t>- les surfaces non artificialisées</a:t>
            </a:r>
          </a:p>
          <a:p>
            <a:pPr marL="285750" indent="-285750">
              <a:buFontTx/>
              <a:buChar char="-"/>
            </a:pPr>
            <a:endParaRPr lang="fr-FR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F71BF6AF-0736-FF03-2321-D29D62E70C52}"/>
              </a:ext>
            </a:extLst>
          </p:cNvPr>
          <p:cNvSpPr txBox="1">
            <a:spLocks/>
          </p:cNvSpPr>
          <p:nvPr/>
        </p:nvSpPr>
        <p:spPr>
          <a:xfrm>
            <a:off x="389415" y="4452806"/>
            <a:ext cx="5477311" cy="181588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0000" rtlCol="0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r>
              <a:rPr lang="fr-FR" b="1" u="sng" dirty="0"/>
              <a:t>Ajout des informations par PIAO ou semi-automatique</a:t>
            </a:r>
          </a:p>
          <a:p>
            <a:endParaRPr lang="fr-FR" dirty="0"/>
          </a:p>
          <a:p>
            <a:r>
              <a:rPr lang="fr-FR" dirty="0"/>
              <a:t>Identification postes manquants pour répondre à la LCR</a:t>
            </a:r>
          </a:p>
          <a:p>
            <a:pPr marL="285750" indent="-285750">
              <a:buFontTx/>
              <a:buChar char="-"/>
            </a:pPr>
            <a:r>
              <a:rPr lang="fr-FR" dirty="0"/>
              <a:t>Espaces de dépôts de matériaux composites</a:t>
            </a:r>
          </a:p>
          <a:p>
            <a:pPr marL="285750" indent="-285750">
              <a:buFontTx/>
              <a:buChar char="-"/>
            </a:pPr>
            <a:r>
              <a:rPr lang="fr-FR" dirty="0"/>
              <a:t>Surfaces à matériaux minéraux </a:t>
            </a:r>
          </a:p>
          <a:p>
            <a:pPr marL="285750" indent="-285750">
              <a:buFontTx/>
              <a:buChar char="-"/>
            </a:pPr>
            <a:r>
              <a:rPr lang="fr-FR" dirty="0"/>
              <a:t>Vérification et reprise des boisements dans les milieux urbains (Poste 10 LCR), à partir de classification automatique,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ECB1D07-E0F4-498A-7726-3FBCC0B0B5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351" r="1835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0DDEEA17-4030-2354-CE45-798A47FB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Reprise de la base historique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2EDFF21-C6E6-2801-9465-070B61A4E1DB}"/>
              </a:ext>
            </a:extLst>
          </p:cNvPr>
          <p:cNvSpPr txBox="1">
            <a:spLocks/>
          </p:cNvSpPr>
          <p:nvPr/>
        </p:nvSpPr>
        <p:spPr>
          <a:xfrm>
            <a:off x="1231516" y="4564159"/>
            <a:ext cx="4802909" cy="1334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>
                <a:latin typeface="Franklin Gothic Book" panose="020B0503020102020204"/>
              </a:rPr>
              <a:t>Surfaces à matériaux composite</a:t>
            </a:r>
            <a:endParaRPr lang="fr-FR" sz="160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A261A99F-27A5-4D0F-568F-BA449FCAD87A}"/>
              </a:ext>
            </a:extLst>
          </p:cNvPr>
          <p:cNvSpPr txBox="1">
            <a:spLocks/>
          </p:cNvSpPr>
          <p:nvPr/>
        </p:nvSpPr>
        <p:spPr>
          <a:xfrm>
            <a:off x="6490385" y="4564159"/>
            <a:ext cx="4802909" cy="1334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>
                <a:latin typeface="Franklin Gothic Book" panose="020B0503020102020204"/>
              </a:rPr>
              <a:t>Surfaces stabilisées</a:t>
            </a:r>
            <a:endParaRPr lang="fr-FR" sz="160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B967858-1609-F86C-339D-0982E2DF710B}"/>
              </a:ext>
            </a:extLst>
          </p:cNvPr>
          <p:cNvSpPr/>
          <p:nvPr/>
        </p:nvSpPr>
        <p:spPr>
          <a:xfrm>
            <a:off x="8257361" y="2371798"/>
            <a:ext cx="1424521" cy="1296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53888031-9AF7-C2F1-A54E-EFA9493C3E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9670" b="1967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0A0B0AB-7DC0-AE5A-7C48-51DDE5F30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" t="8641" b="25943"/>
          <a:stretch/>
        </p:blipFill>
        <p:spPr>
          <a:xfrm>
            <a:off x="6836313" y="1958196"/>
            <a:ext cx="4456980" cy="2518913"/>
          </a:xfrm>
          <a:prstGeom prst="rect">
            <a:avLst/>
          </a:prstGeom>
        </p:spPr>
      </p:pic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E44D6F5D-9844-9004-845E-EFB8139971D9}"/>
              </a:ext>
            </a:extLst>
          </p:cNvPr>
          <p:cNvSpPr txBox="1">
            <a:spLocks/>
          </p:cNvSpPr>
          <p:nvPr/>
        </p:nvSpPr>
        <p:spPr>
          <a:xfrm>
            <a:off x="-80654" y="785958"/>
            <a:ext cx="11864818" cy="30157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>
              <a:latin typeface="Franklin Gothic Book" panose="020B0503020102020204"/>
            </a:endParaRPr>
          </a:p>
          <a:p>
            <a:pPr marL="457200" lvl="1" indent="0" algn="ctr">
              <a:buNone/>
            </a:pPr>
            <a:r>
              <a:rPr lang="fr-FR" sz="16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Mise en cohérence ciblé par PIAO: identification et cartographie</a:t>
            </a:r>
          </a:p>
          <a:p>
            <a:pPr marL="1657350" lvl="3" indent="-285750"/>
            <a:endParaRPr lang="fr-FR" sz="1400" b="1" i="1">
              <a:latin typeface="Franklin Gothic Book" panose="020B0503020102020204"/>
            </a:endParaRPr>
          </a:p>
          <a:p>
            <a:pPr marL="1657350" lvl="3" indent="-285750" algn="ctr"/>
            <a:endParaRPr lang="fr-FR" sz="1400" i="1">
              <a:latin typeface="Franklin Gothic Book" panose="020B0503020102020204"/>
            </a:endParaRPr>
          </a:p>
          <a:p>
            <a:pPr marL="1371600" lvl="3" indent="0">
              <a:buNone/>
            </a:pPr>
            <a:endParaRPr lang="fr-FR" sz="1400" i="1">
              <a:latin typeface="Franklin Gothic Book" panose="020B0503020102020204"/>
            </a:endParaRPr>
          </a:p>
          <a:p>
            <a:pPr marL="1371600" lvl="3" indent="0">
              <a:buNone/>
            </a:pPr>
            <a:endParaRPr lang="fr-FR" sz="1200" i="1">
              <a:latin typeface="Franklin Gothic Book" panose="020B0503020102020204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CFAC2BA-D984-4146-44DA-195EECF9F54A}"/>
              </a:ext>
            </a:extLst>
          </p:cNvPr>
          <p:cNvSpPr txBox="1"/>
          <p:nvPr/>
        </p:nvSpPr>
        <p:spPr>
          <a:xfrm>
            <a:off x="1912883" y="5898860"/>
            <a:ext cx="90476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solidFill>
                  <a:schemeClr val="accent6"/>
                </a:solidFill>
              </a:rPr>
              <a:t>Espaces de dépôts de matériaux composites et Surfaces à matériaux minéraux</a:t>
            </a:r>
          </a:p>
          <a:p>
            <a:pPr marL="285750" indent="-285750" algn="just">
              <a:buFontTx/>
              <a:buChar char="-"/>
            </a:pPr>
            <a:endParaRPr lang="fr-FR" sz="1400" i="1">
              <a:solidFill>
                <a:schemeClr val="accent6"/>
              </a:solidFill>
              <a:latin typeface="Franklin Gothic Book" panose="020B0503020102020204"/>
            </a:endParaRPr>
          </a:p>
          <a:p>
            <a:pPr algn="just"/>
            <a:r>
              <a:rPr lang="fr-FR" sz="1400">
                <a:solidFill>
                  <a:schemeClr val="accent6"/>
                </a:solidFill>
                <a:latin typeface="Franklin Gothic Book" panose="020B0503020102020204"/>
              </a:rPr>
              <a:t>Reprise des surfaces perméables du niveau 5 de nomenclature OCS GE dans les espaces artificialisés </a:t>
            </a:r>
          </a:p>
          <a:p>
            <a:pPr marL="1657350" lvl="3" indent="-285750" algn="just"/>
            <a:r>
              <a:rPr lang="fr-FR" sz="1400" i="1">
                <a:solidFill>
                  <a:schemeClr val="accent6"/>
                </a:solidFill>
                <a:latin typeface="Franklin Gothic Book" panose="020B0503020102020204"/>
              </a:rPr>
              <a:t>Places en gravier – Boulodrome - Zones de dépôts…</a:t>
            </a:r>
          </a:p>
          <a:p>
            <a:pPr marL="1657350" lvl="3" indent="-285750" algn="just"/>
            <a:endParaRPr lang="fr-FR" sz="1400" b="1" i="1">
              <a:solidFill>
                <a:schemeClr val="accent6"/>
              </a:solidFill>
              <a:latin typeface="Franklin Gothic Book" panose="020B0503020102020204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3656CB2-43FD-857C-402C-708334F3695A}"/>
              </a:ext>
            </a:extLst>
          </p:cNvPr>
          <p:cNvSpPr txBox="1"/>
          <p:nvPr/>
        </p:nvSpPr>
        <p:spPr>
          <a:xfrm>
            <a:off x="4172607" y="4539012"/>
            <a:ext cx="3499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3" indent="0" algn="ctr">
              <a:buNone/>
            </a:pPr>
            <a:r>
              <a:rPr lang="fr-FR" sz="1200" b="1" i="1">
                <a:solidFill>
                  <a:schemeClr val="accent6"/>
                </a:solidFill>
                <a:latin typeface="Franklin Gothic Book" panose="020B0503020102020204"/>
              </a:rPr>
              <a:t>Unité minimale de collecte lors de la production : 250m²</a:t>
            </a:r>
            <a:endParaRPr lang="fr-FR" sz="1100" i="1">
              <a:solidFill>
                <a:schemeClr val="accent6"/>
              </a:solidFill>
              <a:latin typeface="Franklin Gothic Book" panose="020B0503020102020204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0FCB04A-38EE-11C8-2795-72CB6E4FF56B}"/>
              </a:ext>
            </a:extLst>
          </p:cNvPr>
          <p:cNvSpPr/>
          <p:nvPr/>
        </p:nvSpPr>
        <p:spPr>
          <a:xfrm>
            <a:off x="8450317" y="3020078"/>
            <a:ext cx="1231565" cy="10618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21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185E1-AB99-49A8-8061-7605FDA6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Reprise de la base historique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D74AE4C1-7AE1-4D0E-9C93-014EF8E9DFD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/>
        <p:txBody>
          <a:bodyPr/>
          <a:lstStyle/>
          <a:p>
            <a:r>
              <a:rPr lang="fr-FR" dirty="0"/>
              <a:t>Objectif : préparer la base historique pour intégrer une information « LCR »</a:t>
            </a:r>
          </a:p>
          <a:p>
            <a:endParaRPr lang="fr-FR" dirty="0"/>
          </a:p>
          <a:p>
            <a:pPr lvl="1"/>
            <a:r>
              <a:rPr lang="fr-FR" dirty="0"/>
              <a:t>Mise en cohérence automatique sur la base historique</a:t>
            </a:r>
          </a:p>
          <a:p>
            <a:pPr lvl="1"/>
            <a:r>
              <a:rPr lang="fr-FR" dirty="0"/>
              <a:t>Réalisation de détection automatique (Machine Learning)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Poste LCR pour les boisements urbains</a:t>
            </a:r>
          </a:p>
          <a:p>
            <a:pPr lvl="1"/>
            <a:r>
              <a:rPr lang="fr-FR" dirty="0"/>
              <a:t>Unité minimale de collecte : 250 m² contre 2 500m² dans le décret</a:t>
            </a:r>
          </a:p>
          <a:p>
            <a:pPr lvl="1"/>
            <a:endParaRPr lang="fr-FR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24D49091-6C42-2B0B-98FB-9F37DE3989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954" b="954"/>
          <a:stretch>
            <a:fillRect/>
          </a:stretch>
        </p:blipFill>
        <p:spPr>
          <a:prstGeom prst="rect">
            <a:avLst/>
          </a:prstGeom>
        </p:spPr>
      </p:pic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53EE7DA6-E28E-9E97-DFC9-C77923513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797162"/>
              </p:ext>
            </p:extLst>
          </p:nvPr>
        </p:nvGraphicFramePr>
        <p:xfrm>
          <a:off x="261028" y="6009375"/>
          <a:ext cx="9817344" cy="48667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908672">
                  <a:extLst>
                    <a:ext uri="{9D8B030D-6E8A-4147-A177-3AD203B41FA5}">
                      <a16:colId xmlns:a16="http://schemas.microsoft.com/office/drawing/2014/main" val="3545585135"/>
                    </a:ext>
                  </a:extLst>
                </a:gridCol>
                <a:gridCol w="4908672">
                  <a:extLst>
                    <a:ext uri="{9D8B030D-6E8A-4147-A177-3AD203B41FA5}">
                      <a16:colId xmlns:a16="http://schemas.microsoft.com/office/drawing/2014/main" val="907990724"/>
                    </a:ext>
                  </a:extLst>
                </a:gridCol>
              </a:tblGrid>
              <a:tr h="4866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solidFill>
                            <a:schemeClr val="accent6"/>
                          </a:solidFill>
                        </a:rPr>
                        <a:t>Surfaces non artificialisées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>
                          <a:solidFill>
                            <a:schemeClr val="accent6"/>
                          </a:solidFill>
                        </a:rPr>
                        <a:t>10° Surfaces dont les sols sont végétalisés et qui n'entrent pas dans les catégories précédentes. </a:t>
                      </a:r>
                    </a:p>
                  </a:txBody>
                  <a:tcPr marL="63990" marR="63990" marT="31995" marB="31995" anchor="ctr"/>
                </a:tc>
                <a:extLst>
                  <a:ext uri="{0D108BD9-81ED-4DB2-BD59-A6C34878D82A}">
                    <a16:rowId xmlns:a16="http://schemas.microsoft.com/office/drawing/2014/main" val="2005854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95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935318-CDCB-BB4E-BF1F-9F99F9949E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658730" y="3724248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13C45B-04C2-D812-F5BD-E129BC36B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04717" y="3724248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14DE12-6F7D-03AD-B910-6FDEAAF51A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11557" y="3710600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0CFCFE-1415-685F-1E0E-E42AD75027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21259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A6E3F14-DBEF-EB1C-4492-7F37CB5194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03127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35099E1-AB87-DD35-0446-AFA190F900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29671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E31E3FC-FE32-6613-60C1-21FD35FE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Ajustement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2CA8C4C-0AA8-A819-0501-539F56C0F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1259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5F9A305-05A6-53AC-1E7D-3570A25ED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731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F0AF7A5-32E9-B51B-33D0-1FE842938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3128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9BB3EAC-9D28-C579-ED81-A777B6B80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4718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19DE681-AF55-FEF8-A344-77280B91F5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9672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D40D80E-2FD9-3363-1F71-86E1427B5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21558" y="3516952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2506D26-571B-5CF4-D25B-CA41ADD269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984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Mise en place du projet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Réunion de démarrage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Téléchargement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Interfaces de production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CBC07E5-44B4-E23D-DDE1-DA137A4587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3456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Traitement amont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Traitement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endParaRPr lang="fr-FR" sz="12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568D6F6-21DA-D982-C5A6-6A08142F97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67853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Intégration des boisements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Classification équipe Géomatique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Vectorisation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Préparation des bases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CFF5277D-E303-ADFE-DEA1-29B1BD37D8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69443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Production des zones tests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Test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Livrables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CQ COTECH/CQE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Reprises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52B5DF2-20CE-5B35-9849-17CB27786C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3655" y="1813739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4">
                    <a:lumMod val="75000"/>
                  </a:schemeClr>
                </a:solidFill>
                <a:latin typeface="Franklin Gothic Book" panose="020B0503020102020204" charset="0"/>
              </a:rPr>
              <a:t>Production</a:t>
            </a:r>
            <a:endParaRPr lang="fr-FR" sz="1400" b="1">
              <a:solidFill>
                <a:schemeClr val="accent4">
                  <a:lumMod val="75000"/>
                </a:schemeClr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Zones militaires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LCR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Reprise boisement</a:t>
            </a:r>
          </a:p>
          <a:p>
            <a:pPr marL="171450" indent="-171450">
              <a:buFontTx/>
              <a:buChar char="-"/>
            </a:pPr>
            <a:r>
              <a:rPr lang="fr-FR" sz="1200" b="1">
                <a:latin typeface="Franklin Gothic Book" panose="020B0503020102020204" charset="0"/>
                <a:cs typeface="Arial" panose="020B0604020202020204" pitchFamily="34" charset="0"/>
              </a:rPr>
              <a:t>Mise à jour 2021/2022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93D8F612-C1D2-407E-406C-70FDE1BD36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21451" y="1413679"/>
            <a:ext cx="2070549" cy="1101725"/>
          </a:xfrm>
        </p:spPr>
        <p:txBody>
          <a:bodyPr/>
          <a:lstStyle/>
          <a:p>
            <a:endParaRPr lang="fr-FR" sz="1200" b="1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</a:endParaRPr>
          </a:p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Livraison</a:t>
            </a:r>
            <a:endParaRPr lang="fr-FR" sz="1400" b="1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Données/rapport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Livrables</a:t>
            </a:r>
          </a:p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9CBAF77-C5D7-13C0-2D82-639944A5C894}"/>
              </a:ext>
            </a:extLst>
          </p:cNvPr>
          <p:cNvSpPr txBox="1"/>
          <p:nvPr/>
        </p:nvSpPr>
        <p:spPr>
          <a:xfrm>
            <a:off x="9061021" y="4214452"/>
            <a:ext cx="1081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Reprises</a:t>
            </a:r>
            <a:endParaRPr lang="fr-FR" sz="1400">
              <a:solidFill>
                <a:schemeClr val="bg2">
                  <a:lumMod val="65000"/>
                </a:schemeClr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FE1DA6E-7E26-4557-50FE-3AFB6A32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15" y="3021160"/>
            <a:ext cx="213378" cy="707197"/>
          </a:xfrm>
          <a:prstGeom prst="rect">
            <a:avLst/>
          </a:prstGeom>
        </p:spPr>
      </p:pic>
      <p:sp>
        <p:nvSpPr>
          <p:cNvPr id="27" name="ZoneTexte 43">
            <a:extLst>
              <a:ext uri="{FF2B5EF4-FFF2-40B4-BE49-F238E27FC236}">
                <a16:creationId xmlns:a16="http://schemas.microsoft.com/office/drawing/2014/main" id="{1AA44A17-0536-000E-8180-CF3C438CE0F5}"/>
              </a:ext>
            </a:extLst>
          </p:cNvPr>
          <p:cNvSpPr txBox="1"/>
          <p:nvPr/>
        </p:nvSpPr>
        <p:spPr bwMode="auto">
          <a:xfrm>
            <a:off x="881936" y="3266494"/>
            <a:ext cx="7496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  <a:cs typeface="+mn-cs"/>
              </a:rPr>
              <a:t>T</a:t>
            </a:r>
          </a:p>
        </p:txBody>
      </p:sp>
      <p:sp>
        <p:nvSpPr>
          <p:cNvPr id="28" name="ZoneTexte 43">
            <a:extLst>
              <a:ext uri="{FF2B5EF4-FFF2-40B4-BE49-F238E27FC236}">
                <a16:creationId xmlns:a16="http://schemas.microsoft.com/office/drawing/2014/main" id="{694652D7-E1F9-22F6-6B2D-4D259FDACAAC}"/>
              </a:ext>
            </a:extLst>
          </p:cNvPr>
          <p:cNvSpPr txBox="1"/>
          <p:nvPr/>
        </p:nvSpPr>
        <p:spPr bwMode="auto">
          <a:xfrm>
            <a:off x="2074902" y="3266494"/>
            <a:ext cx="1232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  <a:cs typeface="+mn-cs"/>
              </a:rPr>
              <a:t>T+1</a:t>
            </a:r>
          </a:p>
        </p:txBody>
      </p:sp>
      <p:sp>
        <p:nvSpPr>
          <p:cNvPr id="29" name="ZoneTexte 43">
            <a:extLst>
              <a:ext uri="{FF2B5EF4-FFF2-40B4-BE49-F238E27FC236}">
                <a16:creationId xmlns:a16="http://schemas.microsoft.com/office/drawing/2014/main" id="{F1BE9452-7081-0A73-D9BF-5650CD497D24}"/>
              </a:ext>
            </a:extLst>
          </p:cNvPr>
          <p:cNvSpPr txBox="1"/>
          <p:nvPr/>
        </p:nvSpPr>
        <p:spPr bwMode="auto">
          <a:xfrm>
            <a:off x="4720270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T+4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0" name="ZoneTexte 43">
            <a:extLst>
              <a:ext uri="{FF2B5EF4-FFF2-40B4-BE49-F238E27FC236}">
                <a16:creationId xmlns:a16="http://schemas.microsoft.com/office/drawing/2014/main" id="{3302D0D5-3057-8544-E416-8FF502CE5436}"/>
              </a:ext>
            </a:extLst>
          </p:cNvPr>
          <p:cNvSpPr txBox="1"/>
          <p:nvPr/>
        </p:nvSpPr>
        <p:spPr bwMode="auto">
          <a:xfrm>
            <a:off x="7881417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T+14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1" name="ZoneTexte 43">
            <a:extLst>
              <a:ext uri="{FF2B5EF4-FFF2-40B4-BE49-F238E27FC236}">
                <a16:creationId xmlns:a16="http://schemas.microsoft.com/office/drawing/2014/main" id="{8F03501F-0D66-9E71-FCDE-4ED19AA0608C}"/>
              </a:ext>
            </a:extLst>
          </p:cNvPr>
          <p:cNvSpPr txBox="1"/>
          <p:nvPr/>
        </p:nvSpPr>
        <p:spPr bwMode="auto">
          <a:xfrm>
            <a:off x="8964391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T+16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2" name="ZoneTexte 43">
            <a:extLst>
              <a:ext uri="{FF2B5EF4-FFF2-40B4-BE49-F238E27FC236}">
                <a16:creationId xmlns:a16="http://schemas.microsoft.com/office/drawing/2014/main" id="{60C69CD8-D6BC-22DA-3BEF-24324E44099F}"/>
              </a:ext>
            </a:extLst>
          </p:cNvPr>
          <p:cNvSpPr txBox="1"/>
          <p:nvPr/>
        </p:nvSpPr>
        <p:spPr bwMode="auto">
          <a:xfrm>
            <a:off x="10828449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T+17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3" name="ZoneTexte 43">
            <a:extLst>
              <a:ext uri="{FF2B5EF4-FFF2-40B4-BE49-F238E27FC236}">
                <a16:creationId xmlns:a16="http://schemas.microsoft.com/office/drawing/2014/main" id="{ABC2949A-C17D-A969-98BB-CF25EE1DCE11}"/>
              </a:ext>
            </a:extLst>
          </p:cNvPr>
          <p:cNvSpPr txBox="1"/>
          <p:nvPr/>
        </p:nvSpPr>
        <p:spPr bwMode="auto">
          <a:xfrm>
            <a:off x="3279573" y="3266494"/>
            <a:ext cx="8646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 +2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F5D802F-B5BF-23F9-A0D9-A290FE7B760B}"/>
              </a:ext>
            </a:extLst>
          </p:cNvPr>
          <p:cNvSpPr/>
          <p:nvPr/>
        </p:nvSpPr>
        <p:spPr>
          <a:xfrm>
            <a:off x="6069036" y="3156386"/>
            <a:ext cx="342629" cy="707197"/>
          </a:xfrm>
          <a:prstGeom prst="roundRect">
            <a:avLst/>
          </a:prstGeom>
          <a:solidFill>
            <a:srgbClr val="29AEA3">
              <a:alpha val="10196"/>
            </a:srgbClr>
          </a:solidFill>
          <a:ln>
            <a:solidFill>
              <a:srgbClr val="29AEA3">
                <a:alpha val="7843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09FC9732-8627-A15E-ADDE-B631F2AEE87D}"/>
              </a:ext>
            </a:extLst>
          </p:cNvPr>
          <p:cNvSpPr txBox="1">
            <a:spLocks/>
          </p:cNvSpPr>
          <p:nvPr/>
        </p:nvSpPr>
        <p:spPr>
          <a:xfrm>
            <a:off x="5186489" y="2738333"/>
            <a:ext cx="2070549" cy="274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latin typeface="Franklin Gothic Book" panose="020B0503020102020204" charset="0"/>
              </a:rPr>
              <a:t>Projet de décret à 10 postes</a:t>
            </a:r>
          </a:p>
        </p:txBody>
      </p:sp>
    </p:spTree>
    <p:extLst>
      <p:ext uri="{BB962C8B-B14F-4D97-AF65-F5344CB8AC3E}">
        <p14:creationId xmlns:p14="http://schemas.microsoft.com/office/powerpoint/2010/main" val="18591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935318-CDCB-BB4E-BF1F-9F99F9949E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658730" y="3724248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13C45B-04C2-D812-F5BD-E129BC36B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04717" y="3724248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14DE12-6F7D-03AD-B910-6FDEAAF51A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11557" y="3710600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0CFCFE-1415-685F-1E0E-E42AD75027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21259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A6E3F14-DBEF-EB1C-4492-7F37CB5194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03127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35099E1-AB87-DD35-0446-AFA190F900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29671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E31E3FC-FE32-6613-60C1-21FD35FE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Ajustement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2CA8C4C-0AA8-A819-0501-539F56C0F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1259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5F9A305-05A6-53AC-1E7D-3570A25ED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731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F0AF7A5-32E9-B51B-33D0-1FE842938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3128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9BB3EAC-9D28-C579-ED81-A777B6B80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4718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19DE681-AF55-FEF8-A344-77280B91F5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9672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D40D80E-2FD9-3363-1F71-86E1427B5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21558" y="3516952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2506D26-571B-5CF4-D25B-CA41ADD269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984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Mise en place du projet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Réunion de démarrage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Téléchargement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Interfaces de production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CBC07E5-44B4-E23D-DDE1-DA137A4587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3456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Traitement amont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Traitement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endParaRPr lang="fr-FR" sz="12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568D6F6-21DA-D982-C5A6-6A08142F97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67853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Intégration des boisements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Classification équipe Géomatique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Vectorisation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Préparation des bases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CFF5277D-E303-ADFE-DEA1-29B1BD37D8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69443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Production des zones tests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Test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Livrables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CQ COTECH/CQE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Reprises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52B5DF2-20CE-5B35-9849-17CB27786C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3655" y="1813739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4">
                    <a:lumMod val="75000"/>
                  </a:schemeClr>
                </a:solidFill>
                <a:latin typeface="Franklin Gothic Book" panose="020B0503020102020204" charset="0"/>
              </a:rPr>
              <a:t>Production</a:t>
            </a:r>
            <a:endParaRPr lang="fr-FR" sz="1400" b="1">
              <a:solidFill>
                <a:schemeClr val="accent4">
                  <a:lumMod val="75000"/>
                </a:schemeClr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Zones militaires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LCR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Reprise boisement</a:t>
            </a:r>
          </a:p>
          <a:p>
            <a:pPr marL="171450" indent="-171450">
              <a:buFontTx/>
              <a:buChar char="-"/>
            </a:pPr>
            <a:r>
              <a:rPr lang="fr-FR" sz="1200" b="1">
                <a:latin typeface="Franklin Gothic Book" panose="020B0503020102020204" charset="0"/>
                <a:cs typeface="Arial" panose="020B0604020202020204" pitchFamily="34" charset="0"/>
              </a:rPr>
              <a:t>Mise à jour 2021/2022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93D8F612-C1D2-407E-406C-70FDE1BD36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21451" y="1413679"/>
            <a:ext cx="2070549" cy="1101725"/>
          </a:xfrm>
        </p:spPr>
        <p:txBody>
          <a:bodyPr/>
          <a:lstStyle/>
          <a:p>
            <a:endParaRPr lang="fr-FR" sz="1200" b="1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</a:endParaRPr>
          </a:p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Livraison</a:t>
            </a:r>
            <a:endParaRPr lang="fr-FR" sz="1400" b="1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Données/rapport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Livrables</a:t>
            </a:r>
          </a:p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9CBAF77-C5D7-13C0-2D82-639944A5C894}"/>
              </a:ext>
            </a:extLst>
          </p:cNvPr>
          <p:cNvSpPr txBox="1"/>
          <p:nvPr/>
        </p:nvSpPr>
        <p:spPr>
          <a:xfrm>
            <a:off x="9061021" y="4214452"/>
            <a:ext cx="1081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Reprises</a:t>
            </a:r>
            <a:endParaRPr lang="fr-FR" sz="1400">
              <a:solidFill>
                <a:schemeClr val="bg2">
                  <a:lumMod val="65000"/>
                </a:schemeClr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FE1DA6E-7E26-4557-50FE-3AFB6A32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15" y="3021160"/>
            <a:ext cx="213378" cy="707197"/>
          </a:xfrm>
          <a:prstGeom prst="rect">
            <a:avLst/>
          </a:prstGeom>
        </p:spPr>
      </p:pic>
      <p:sp>
        <p:nvSpPr>
          <p:cNvPr id="27" name="ZoneTexte 43">
            <a:extLst>
              <a:ext uri="{FF2B5EF4-FFF2-40B4-BE49-F238E27FC236}">
                <a16:creationId xmlns:a16="http://schemas.microsoft.com/office/drawing/2014/main" id="{1AA44A17-0536-000E-8180-CF3C438CE0F5}"/>
              </a:ext>
            </a:extLst>
          </p:cNvPr>
          <p:cNvSpPr txBox="1"/>
          <p:nvPr/>
        </p:nvSpPr>
        <p:spPr bwMode="auto">
          <a:xfrm>
            <a:off x="881936" y="3266494"/>
            <a:ext cx="7496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  <a:cs typeface="+mn-cs"/>
              </a:rPr>
              <a:t>T</a:t>
            </a:r>
          </a:p>
        </p:txBody>
      </p:sp>
      <p:sp>
        <p:nvSpPr>
          <p:cNvPr id="28" name="ZoneTexte 43">
            <a:extLst>
              <a:ext uri="{FF2B5EF4-FFF2-40B4-BE49-F238E27FC236}">
                <a16:creationId xmlns:a16="http://schemas.microsoft.com/office/drawing/2014/main" id="{694652D7-E1F9-22F6-6B2D-4D259FDACAAC}"/>
              </a:ext>
            </a:extLst>
          </p:cNvPr>
          <p:cNvSpPr txBox="1"/>
          <p:nvPr/>
        </p:nvSpPr>
        <p:spPr bwMode="auto">
          <a:xfrm>
            <a:off x="2074902" y="3266494"/>
            <a:ext cx="1232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  <a:cs typeface="+mn-cs"/>
              </a:rPr>
              <a:t>T+1</a:t>
            </a:r>
          </a:p>
        </p:txBody>
      </p:sp>
      <p:sp>
        <p:nvSpPr>
          <p:cNvPr id="29" name="ZoneTexte 43">
            <a:extLst>
              <a:ext uri="{FF2B5EF4-FFF2-40B4-BE49-F238E27FC236}">
                <a16:creationId xmlns:a16="http://schemas.microsoft.com/office/drawing/2014/main" id="{F1BE9452-7081-0A73-D9BF-5650CD497D24}"/>
              </a:ext>
            </a:extLst>
          </p:cNvPr>
          <p:cNvSpPr txBox="1"/>
          <p:nvPr/>
        </p:nvSpPr>
        <p:spPr bwMode="auto">
          <a:xfrm>
            <a:off x="4720270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T+4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0" name="ZoneTexte 43">
            <a:extLst>
              <a:ext uri="{FF2B5EF4-FFF2-40B4-BE49-F238E27FC236}">
                <a16:creationId xmlns:a16="http://schemas.microsoft.com/office/drawing/2014/main" id="{3302D0D5-3057-8544-E416-8FF502CE5436}"/>
              </a:ext>
            </a:extLst>
          </p:cNvPr>
          <p:cNvSpPr txBox="1"/>
          <p:nvPr/>
        </p:nvSpPr>
        <p:spPr bwMode="auto">
          <a:xfrm>
            <a:off x="7881417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T+14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1" name="ZoneTexte 43">
            <a:extLst>
              <a:ext uri="{FF2B5EF4-FFF2-40B4-BE49-F238E27FC236}">
                <a16:creationId xmlns:a16="http://schemas.microsoft.com/office/drawing/2014/main" id="{8F03501F-0D66-9E71-FCDE-4ED19AA0608C}"/>
              </a:ext>
            </a:extLst>
          </p:cNvPr>
          <p:cNvSpPr txBox="1"/>
          <p:nvPr/>
        </p:nvSpPr>
        <p:spPr bwMode="auto">
          <a:xfrm>
            <a:off x="8964391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T+16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2" name="ZoneTexte 43">
            <a:extLst>
              <a:ext uri="{FF2B5EF4-FFF2-40B4-BE49-F238E27FC236}">
                <a16:creationId xmlns:a16="http://schemas.microsoft.com/office/drawing/2014/main" id="{60C69CD8-D6BC-22DA-3BEF-24324E44099F}"/>
              </a:ext>
            </a:extLst>
          </p:cNvPr>
          <p:cNvSpPr txBox="1"/>
          <p:nvPr/>
        </p:nvSpPr>
        <p:spPr bwMode="auto">
          <a:xfrm>
            <a:off x="10828449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T+17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3" name="ZoneTexte 43">
            <a:extLst>
              <a:ext uri="{FF2B5EF4-FFF2-40B4-BE49-F238E27FC236}">
                <a16:creationId xmlns:a16="http://schemas.microsoft.com/office/drawing/2014/main" id="{ABC2949A-C17D-A969-98BB-CF25EE1DCE11}"/>
              </a:ext>
            </a:extLst>
          </p:cNvPr>
          <p:cNvSpPr txBox="1"/>
          <p:nvPr/>
        </p:nvSpPr>
        <p:spPr bwMode="auto">
          <a:xfrm>
            <a:off x="3279573" y="3266494"/>
            <a:ext cx="8646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 +2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F5D802F-B5BF-23F9-A0D9-A290FE7B760B}"/>
              </a:ext>
            </a:extLst>
          </p:cNvPr>
          <p:cNvSpPr/>
          <p:nvPr/>
        </p:nvSpPr>
        <p:spPr>
          <a:xfrm>
            <a:off x="6069036" y="3156386"/>
            <a:ext cx="342629" cy="707197"/>
          </a:xfrm>
          <a:prstGeom prst="roundRect">
            <a:avLst/>
          </a:prstGeom>
          <a:solidFill>
            <a:srgbClr val="29AEA3">
              <a:alpha val="10196"/>
            </a:srgbClr>
          </a:solidFill>
          <a:ln>
            <a:solidFill>
              <a:srgbClr val="29AEA3">
                <a:alpha val="7843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18">
            <a:extLst>
              <a:ext uri="{FF2B5EF4-FFF2-40B4-BE49-F238E27FC236}">
                <a16:creationId xmlns:a16="http://schemas.microsoft.com/office/drawing/2014/main" id="{09FC9732-8627-A15E-ADDE-B631F2AEE87D}"/>
              </a:ext>
            </a:extLst>
          </p:cNvPr>
          <p:cNvSpPr txBox="1">
            <a:spLocks/>
          </p:cNvSpPr>
          <p:nvPr/>
        </p:nvSpPr>
        <p:spPr>
          <a:xfrm>
            <a:off x="5186489" y="2738333"/>
            <a:ext cx="2070549" cy="274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latin typeface="Franklin Gothic Book" panose="020B0503020102020204" charset="0"/>
              </a:rPr>
              <a:t>Projet de décret à 10 postes</a:t>
            </a:r>
          </a:p>
        </p:txBody>
      </p:sp>
      <p:sp>
        <p:nvSpPr>
          <p:cNvPr id="24" name="Espace réservé du texte 9">
            <a:extLst>
              <a:ext uri="{FF2B5EF4-FFF2-40B4-BE49-F238E27FC236}">
                <a16:creationId xmlns:a16="http://schemas.microsoft.com/office/drawing/2014/main" id="{EACD04E1-B038-4E0D-44F4-A64B7EA0ACEF}"/>
              </a:ext>
            </a:extLst>
          </p:cNvPr>
          <p:cNvSpPr txBox="1">
            <a:spLocks/>
          </p:cNvSpPr>
          <p:nvPr/>
        </p:nvSpPr>
        <p:spPr>
          <a:xfrm>
            <a:off x="7031615" y="5180868"/>
            <a:ext cx="3704492" cy="430263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Franklin Gothic Book"/>
              </a:rPr>
              <a:t>50% du premier département produit</a:t>
            </a:r>
          </a:p>
        </p:txBody>
      </p:sp>
    </p:spTree>
    <p:extLst>
      <p:ext uri="{BB962C8B-B14F-4D97-AF65-F5344CB8AC3E}">
        <p14:creationId xmlns:p14="http://schemas.microsoft.com/office/powerpoint/2010/main" val="1610776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89ED4-7BEE-B723-719D-E0FF3394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Expertise du décret et de ses actualités</a:t>
            </a:r>
          </a:p>
        </p:txBody>
      </p:sp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C5BB280-5992-581C-9F4A-992340BD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8" y="1439599"/>
            <a:ext cx="4634230" cy="43230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3E2874-78BB-992D-CDDD-6159383FF5EB}"/>
              </a:ext>
            </a:extLst>
          </p:cNvPr>
          <p:cNvSpPr txBox="1"/>
          <p:nvPr/>
        </p:nvSpPr>
        <p:spPr>
          <a:xfrm>
            <a:off x="343488" y="5762679"/>
            <a:ext cx="54858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solidFill>
                  <a:schemeClr val="accent6"/>
                </a:solidFill>
              </a:rPr>
              <a:t>Décret n° 2022-763 du 29 avril 2022 </a:t>
            </a:r>
            <a:r>
              <a:rPr lang="fr-FR" sz="1050" i="1">
                <a:solidFill>
                  <a:schemeClr val="accent6"/>
                </a:solidFill>
              </a:rPr>
              <a:t>relatif à la nomenclature de l'artificialisation des sols pour la fixation et le suivi des objectifs dans les documents de planification et d'urbanisme</a:t>
            </a:r>
            <a:endParaRPr lang="fr-FR" i="1">
              <a:solidFill>
                <a:schemeClr val="accent6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21B62C-F5F5-61E1-1038-93BA761F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348" y="1015636"/>
            <a:ext cx="4227963" cy="4826727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6488B06-0B59-AF4E-5AFD-EF317D98E704}"/>
              </a:ext>
            </a:extLst>
          </p:cNvPr>
          <p:cNvSpPr/>
          <p:nvPr/>
        </p:nvSpPr>
        <p:spPr>
          <a:xfrm>
            <a:off x="5272134" y="2104324"/>
            <a:ext cx="1647731" cy="344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22CBD7-CC86-E6B7-6BB3-D9436C17F7AB}"/>
              </a:ext>
            </a:extLst>
          </p:cNvPr>
          <p:cNvSpPr txBox="1"/>
          <p:nvPr/>
        </p:nvSpPr>
        <p:spPr>
          <a:xfrm>
            <a:off x="5032221" y="1734992"/>
            <a:ext cx="231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chemeClr val="accent6"/>
                </a:solidFill>
              </a:rPr>
              <a:t>Evolution probable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A785FD-B5BF-745A-7C4D-54A8E8BD3CC0}"/>
              </a:ext>
            </a:extLst>
          </p:cNvPr>
          <p:cNvSpPr txBox="1"/>
          <p:nvPr/>
        </p:nvSpPr>
        <p:spPr>
          <a:xfrm>
            <a:off x="7400489" y="5754985"/>
            <a:ext cx="444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solidFill>
                  <a:schemeClr val="accent6"/>
                </a:solidFill>
              </a:rPr>
              <a:t>Projet de décret – été 2023 </a:t>
            </a:r>
            <a:endParaRPr lang="fr-FR" i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84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9B2AE-0602-1FED-2513-2F6EECFC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89" y="205690"/>
            <a:ext cx="7658536" cy="690677"/>
          </a:xfrm>
        </p:spPr>
        <p:txBody>
          <a:bodyPr/>
          <a:lstStyle/>
          <a:p>
            <a:r>
              <a:rPr lang="fr-FR" dirty="0"/>
              <a:t>Cheminement technique – Intégration d’un champ « Couvert » type OCS GE </a:t>
            </a:r>
          </a:p>
        </p:txBody>
      </p:sp>
      <p:pic>
        <p:nvPicPr>
          <p:cNvPr id="13" name="Espace réservé pour une image  12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7C885D69-E01A-E851-C661-0BD153B21C8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-176" r="34182" b="176"/>
          <a:stretch/>
        </p:blipFill>
        <p:spPr>
          <a:xfrm>
            <a:off x="7090206" y="448555"/>
            <a:ext cx="5101794" cy="5939993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93D24A-4335-8AAE-8255-81B2DE0433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fr-FR" dirty="0"/>
              <a:t>Assure une meilleure conformité du correspondance OCS Grand Est avec la  nomenclature LCR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779CF6D-EEDB-688A-8753-E2C2AECDD2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Améliore la lecture de l’occupation du sol et la compréhension de la correspondance par les utilisateurs</a:t>
            </a:r>
          </a:p>
        </p:txBody>
      </p:sp>
      <p:pic>
        <p:nvPicPr>
          <p:cNvPr id="20" name="Espace réservé du contenu 19">
            <a:extLst>
              <a:ext uri="{FF2B5EF4-FFF2-40B4-BE49-F238E27FC236}">
                <a16:creationId xmlns:a16="http://schemas.microsoft.com/office/drawing/2014/main" id="{22872C14-65A4-8220-CD64-C4E9C764FBFB}"/>
              </a:ext>
            </a:extLst>
          </p:cNvPr>
          <p:cNvPicPr>
            <a:picLocks noGrp="1" noChangeAspect="1"/>
          </p:cNvPicPr>
          <p:nvPr>
            <p:ph sz="quarter" idx="31"/>
          </p:nvPr>
        </p:nvPicPr>
        <p:blipFill>
          <a:blip r:embed="rId4"/>
          <a:stretch>
            <a:fillRect/>
          </a:stretch>
        </p:blipFill>
        <p:spPr>
          <a:xfrm>
            <a:off x="896057" y="5479963"/>
            <a:ext cx="530398" cy="530398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3FC0C54-21DA-8438-A919-04AC7380DA3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r-FR"/>
              <a:t>Flexibilité et facilité d’adaptation si la nomenclature LCR venait à évoluer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ABDD4ADA-D064-4F4F-0C2D-CDCD92E8D5C0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5"/>
          <a:stretch>
            <a:fillRect/>
          </a:stretch>
        </p:blipFill>
        <p:spPr>
          <a:xfrm>
            <a:off x="892175" y="2082345"/>
            <a:ext cx="538163" cy="515261"/>
          </a:xfrm>
          <a:prstGeom prst="rect">
            <a:avLst/>
          </a:prstGeom>
        </p:spPr>
      </p:pic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90468A29-AEAE-AC6A-8B0C-654D1E74FA33}"/>
              </a:ext>
            </a:extLst>
          </p:cNvPr>
          <p:cNvSpPr txBox="1">
            <a:spLocks/>
          </p:cNvSpPr>
          <p:nvPr/>
        </p:nvSpPr>
        <p:spPr>
          <a:xfrm>
            <a:off x="292324" y="1255004"/>
            <a:ext cx="6453179" cy="1952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pic>
        <p:nvPicPr>
          <p:cNvPr id="19" name="Espace réservé du contenu 18">
            <a:extLst>
              <a:ext uri="{FF2B5EF4-FFF2-40B4-BE49-F238E27FC236}">
                <a16:creationId xmlns:a16="http://schemas.microsoft.com/office/drawing/2014/main" id="{8A154FA4-3D11-38A5-98D6-CDF39CEE096E}"/>
              </a:ext>
            </a:extLst>
          </p:cNvPr>
          <p:cNvPicPr>
            <a:picLocks noGrp="1" noChangeAspect="1"/>
          </p:cNvPicPr>
          <p:nvPr>
            <p:ph sz="quarter" idx="29"/>
          </p:nvPr>
        </p:nvPicPr>
        <p:blipFill>
          <a:blip r:embed="rId6"/>
          <a:stretch>
            <a:fillRect/>
          </a:stretch>
        </p:blipFill>
        <p:spPr>
          <a:xfrm>
            <a:off x="892175" y="3834583"/>
            <a:ext cx="538163" cy="4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4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E4ABDCD-F7C2-424E-8C8A-B07A0D450FB3}"/>
              </a:ext>
            </a:extLst>
          </p:cNvPr>
          <p:cNvSpPr txBox="1">
            <a:spLocks/>
          </p:cNvSpPr>
          <p:nvPr/>
        </p:nvSpPr>
        <p:spPr>
          <a:xfrm>
            <a:off x="1064519" y="598063"/>
            <a:ext cx="4712825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b="0" i="0" kern="120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CLS, une entreprise engagée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D69FF4-DE4E-4BD9-9A38-FC8F124BB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784" y="4127119"/>
            <a:ext cx="3468842" cy="1743909"/>
          </a:xfrm>
          <a:prstGeom prst="rect">
            <a:avLst/>
          </a:prstGeom>
        </p:spPr>
      </p:pic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id="{CD26A9C6-F571-4228-9CEB-9DF28F8D185C}"/>
              </a:ext>
            </a:extLst>
          </p:cNvPr>
          <p:cNvSpPr txBox="1">
            <a:spLocks/>
          </p:cNvSpPr>
          <p:nvPr/>
        </p:nvSpPr>
        <p:spPr>
          <a:xfrm>
            <a:off x="7660183" y="1378857"/>
            <a:ext cx="4398045" cy="21048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39CD94"/>
              </a:buClr>
              <a:buFont typeface="Arial" panose="020B0604020202020204" pitchFamily="34" charset="0"/>
              <a:buChar char="•"/>
            </a:pPr>
            <a:endParaRPr lang="fr-FR" sz="1400">
              <a:latin typeface="+mj-lt"/>
              <a:cs typeface="Arial"/>
            </a:endParaRPr>
          </a:p>
          <a:p>
            <a:pPr marL="285750" indent="-285750" algn="l">
              <a:buClr>
                <a:srgbClr val="39CD94"/>
              </a:buClr>
              <a:buFont typeface="Arial" panose="020B0604020202020204" pitchFamily="34" charset="0"/>
              <a:buChar char="•"/>
            </a:pPr>
            <a:endParaRPr lang="fr-FR" sz="1400">
              <a:latin typeface="+mj-lt"/>
              <a:cs typeface="Arial"/>
            </a:endParaRPr>
          </a:p>
          <a:p>
            <a:pPr marL="285750" indent="-285750" algn="l">
              <a:buClr>
                <a:srgbClr val="39CD94"/>
              </a:buClr>
              <a:buFont typeface="Arial" panose="020B0604020202020204" pitchFamily="34" charset="0"/>
              <a:buChar char="•"/>
            </a:pPr>
            <a:r>
              <a:rPr lang="fr-FR" sz="1400" b="1">
                <a:solidFill>
                  <a:schemeClr val="accent2"/>
                </a:solidFill>
                <a:latin typeface="+mj-lt"/>
                <a:cs typeface="Arial"/>
              </a:rPr>
              <a:t>Société à Mission</a:t>
            </a:r>
            <a:endParaRPr lang="fr-FR" sz="1400" b="1">
              <a:solidFill>
                <a:srgbClr val="0E75A8"/>
              </a:solidFill>
              <a:latin typeface="+mj-lt"/>
              <a:cs typeface="Arial"/>
            </a:endParaRPr>
          </a:p>
          <a:p>
            <a:pPr marL="285750" indent="-285750" algn="l">
              <a:buClr>
                <a:srgbClr val="39CD94"/>
              </a:buClr>
              <a:buFont typeface="Arial" panose="020B0604020202020204" pitchFamily="34" charset="0"/>
              <a:buChar char="•"/>
            </a:pPr>
            <a:r>
              <a:rPr lang="fr-FR" sz="1400">
                <a:latin typeface="+mj-lt"/>
                <a:cs typeface="Arial"/>
              </a:rPr>
              <a:t>Multinationale</a:t>
            </a:r>
          </a:p>
          <a:p>
            <a:pPr marL="285750" indent="-285750" algn="l">
              <a:buClr>
                <a:srgbClr val="39CD94"/>
              </a:buClr>
              <a:buFont typeface="Arial" panose="020B0604020202020204" pitchFamily="34" charset="0"/>
              <a:buChar char="•"/>
            </a:pPr>
            <a:r>
              <a:rPr lang="fr-FR" sz="1600" b="1">
                <a:solidFill>
                  <a:srgbClr val="0E75A8"/>
                </a:solidFill>
                <a:latin typeface="+mj-lt"/>
                <a:cs typeface="Arial"/>
              </a:rPr>
              <a:t>95% </a:t>
            </a:r>
            <a:r>
              <a:rPr lang="fr-FR" sz="1400">
                <a:latin typeface="+mj-lt"/>
                <a:cs typeface="Arial"/>
              </a:rPr>
              <a:t>des activités directement liées à l’atteinte des objectifs de développement durable (ODD). 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B115C5-ADBF-C9C8-F9B2-115CAB3D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Franklin Gothic Book"/>
              </a:rPr>
              <a:t>CLS, une société à mission engagée</a:t>
            </a:r>
          </a:p>
        </p:txBody>
      </p:sp>
      <p:pic>
        <p:nvPicPr>
          <p:cNvPr id="7" name="Image 7" descr="Une image contenant polygone&#10;&#10;Description générée automatiquement">
            <a:extLst>
              <a:ext uri="{FF2B5EF4-FFF2-40B4-BE49-F238E27FC236}">
                <a16:creationId xmlns:a16="http://schemas.microsoft.com/office/drawing/2014/main" id="{73940AA8-0DE0-161B-06A1-86DE8F4D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34" y="1286661"/>
            <a:ext cx="7114115" cy="49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2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9B2AE-0602-1FED-2513-2F6EECFC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Cheminement technique – Intégration du champ CS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2AD2ED-F7AA-F5A0-AE60-3CF14733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73" y="896367"/>
            <a:ext cx="9439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90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935318-CDCB-BB4E-BF1F-9F99F9949E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658730" y="3724248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13C45B-04C2-D812-F5BD-E129BC36B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04717" y="3724248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14DE12-6F7D-03AD-B910-6FDEAAF51A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11557" y="3710600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0CFCFE-1415-685F-1E0E-E42AD75027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21259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A6E3F14-DBEF-EB1C-4492-7F37CB5194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03127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35099E1-AB87-DD35-0446-AFA190F900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29671" y="3032716"/>
            <a:ext cx="0" cy="490204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E31E3FC-FE32-6613-60C1-21FD35FE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Etapes concernées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2CA8C4C-0AA8-A819-0501-539F56C0F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1259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5F9A305-05A6-53AC-1E7D-3570A25ED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731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F0AF7A5-32E9-B51B-33D0-1FE842938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3128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9BB3EAC-9D28-C579-ED81-A777B6B80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4718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19DE681-AF55-FEF8-A344-77280B91F5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9672" y="3530600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D40D80E-2FD9-3363-1F71-86E1427B5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21558" y="3516952"/>
            <a:ext cx="180000" cy="180000"/>
          </a:xfrm>
        </p:spPr>
        <p:txBody>
          <a:bodyPr/>
          <a:lstStyle/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2506D26-571B-5CF4-D25B-CA41ADD269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984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Mise en place du projet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Réunion de démarrage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Téléchargement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Interfaces de production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CBC07E5-44B4-E23D-DDE1-DA137A4587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3456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Traitement amont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Traitement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endParaRPr lang="fr-FR" sz="12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568D6F6-21DA-D982-C5A6-6A08142F97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67853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Intégration des boisements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Classification équipe Géomatique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Vectorisation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Préparation des bases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CFF5277D-E303-ADFE-DEA1-29B1BD37D8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69443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Production des zones tests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Test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Livrables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CQ COTECH/CQE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Reprises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52B5DF2-20CE-5B35-9849-17CB27786C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3655" y="1813739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4">
                    <a:lumMod val="75000"/>
                  </a:schemeClr>
                </a:solidFill>
                <a:latin typeface="Franklin Gothic Book" panose="020B0503020102020204" charset="0"/>
              </a:rPr>
              <a:t>Production</a:t>
            </a:r>
            <a:endParaRPr lang="fr-FR" sz="1400" b="1">
              <a:solidFill>
                <a:schemeClr val="accent4">
                  <a:lumMod val="75000"/>
                </a:schemeClr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Zones militaires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LCR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Reprise boisement</a:t>
            </a:r>
          </a:p>
          <a:p>
            <a:pPr marL="171450" indent="-171450">
              <a:buFontTx/>
              <a:buChar char="-"/>
            </a:pPr>
            <a:r>
              <a:rPr lang="fr-FR" sz="1200" b="1">
                <a:latin typeface="Franklin Gothic Book" panose="020B0503020102020204" charset="0"/>
                <a:cs typeface="Arial" panose="020B0604020202020204" pitchFamily="34" charset="0"/>
              </a:rPr>
              <a:t>Mise à jour 2021/2022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93D8F612-C1D2-407E-406C-70FDE1BD36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21451" y="1413679"/>
            <a:ext cx="2070549" cy="1101725"/>
          </a:xfrm>
        </p:spPr>
        <p:txBody>
          <a:bodyPr/>
          <a:lstStyle/>
          <a:p>
            <a:endParaRPr lang="fr-FR" sz="1200" b="1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</a:endParaRPr>
          </a:p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Livraison</a:t>
            </a:r>
            <a:endParaRPr lang="fr-FR" sz="1400" b="1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Données/rapport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Livrables</a:t>
            </a:r>
          </a:p>
          <a:p>
            <a:endParaRPr lang="fr-FR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9CBAF77-C5D7-13C0-2D82-639944A5C894}"/>
              </a:ext>
            </a:extLst>
          </p:cNvPr>
          <p:cNvSpPr txBox="1"/>
          <p:nvPr/>
        </p:nvSpPr>
        <p:spPr>
          <a:xfrm>
            <a:off x="9061021" y="4214452"/>
            <a:ext cx="1081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</a:rPr>
              <a:t>Reprises</a:t>
            </a:r>
            <a:endParaRPr lang="fr-FR" sz="1400">
              <a:solidFill>
                <a:schemeClr val="bg2">
                  <a:lumMod val="65000"/>
                </a:schemeClr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FE1DA6E-7E26-4557-50FE-3AFB6A32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15" y="3021160"/>
            <a:ext cx="213378" cy="707197"/>
          </a:xfrm>
          <a:prstGeom prst="rect">
            <a:avLst/>
          </a:prstGeom>
        </p:spPr>
      </p:pic>
      <p:sp>
        <p:nvSpPr>
          <p:cNvPr id="27" name="ZoneTexte 43">
            <a:extLst>
              <a:ext uri="{FF2B5EF4-FFF2-40B4-BE49-F238E27FC236}">
                <a16:creationId xmlns:a16="http://schemas.microsoft.com/office/drawing/2014/main" id="{1AA44A17-0536-000E-8180-CF3C438CE0F5}"/>
              </a:ext>
            </a:extLst>
          </p:cNvPr>
          <p:cNvSpPr txBox="1"/>
          <p:nvPr/>
        </p:nvSpPr>
        <p:spPr bwMode="auto">
          <a:xfrm>
            <a:off x="881936" y="3266494"/>
            <a:ext cx="7496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  <a:cs typeface="+mn-cs"/>
              </a:rPr>
              <a:t>T</a:t>
            </a:r>
          </a:p>
        </p:txBody>
      </p:sp>
      <p:sp>
        <p:nvSpPr>
          <p:cNvPr id="28" name="ZoneTexte 43">
            <a:extLst>
              <a:ext uri="{FF2B5EF4-FFF2-40B4-BE49-F238E27FC236}">
                <a16:creationId xmlns:a16="http://schemas.microsoft.com/office/drawing/2014/main" id="{694652D7-E1F9-22F6-6B2D-4D259FDACAAC}"/>
              </a:ext>
            </a:extLst>
          </p:cNvPr>
          <p:cNvSpPr txBox="1"/>
          <p:nvPr/>
        </p:nvSpPr>
        <p:spPr bwMode="auto">
          <a:xfrm>
            <a:off x="2074902" y="3266494"/>
            <a:ext cx="1232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 panose="020B0503020102020204" charset="0"/>
                <a:cs typeface="+mn-cs"/>
              </a:rPr>
              <a:t>T+1</a:t>
            </a:r>
          </a:p>
        </p:txBody>
      </p:sp>
      <p:sp>
        <p:nvSpPr>
          <p:cNvPr id="29" name="ZoneTexte 43">
            <a:extLst>
              <a:ext uri="{FF2B5EF4-FFF2-40B4-BE49-F238E27FC236}">
                <a16:creationId xmlns:a16="http://schemas.microsoft.com/office/drawing/2014/main" id="{F1BE9452-7081-0A73-D9BF-5650CD497D24}"/>
              </a:ext>
            </a:extLst>
          </p:cNvPr>
          <p:cNvSpPr txBox="1"/>
          <p:nvPr/>
        </p:nvSpPr>
        <p:spPr bwMode="auto">
          <a:xfrm>
            <a:off x="4720270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T+4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0" name="ZoneTexte 43">
            <a:extLst>
              <a:ext uri="{FF2B5EF4-FFF2-40B4-BE49-F238E27FC236}">
                <a16:creationId xmlns:a16="http://schemas.microsoft.com/office/drawing/2014/main" id="{3302D0D5-3057-8544-E416-8FF502CE5436}"/>
              </a:ext>
            </a:extLst>
          </p:cNvPr>
          <p:cNvSpPr txBox="1"/>
          <p:nvPr/>
        </p:nvSpPr>
        <p:spPr bwMode="auto">
          <a:xfrm>
            <a:off x="7881417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T+14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1" name="ZoneTexte 43">
            <a:extLst>
              <a:ext uri="{FF2B5EF4-FFF2-40B4-BE49-F238E27FC236}">
                <a16:creationId xmlns:a16="http://schemas.microsoft.com/office/drawing/2014/main" id="{8F03501F-0D66-9E71-FCDE-4ED19AA0608C}"/>
              </a:ext>
            </a:extLst>
          </p:cNvPr>
          <p:cNvSpPr txBox="1"/>
          <p:nvPr/>
        </p:nvSpPr>
        <p:spPr bwMode="auto">
          <a:xfrm>
            <a:off x="8964391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T+16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2" name="ZoneTexte 43">
            <a:extLst>
              <a:ext uri="{FF2B5EF4-FFF2-40B4-BE49-F238E27FC236}">
                <a16:creationId xmlns:a16="http://schemas.microsoft.com/office/drawing/2014/main" id="{60C69CD8-D6BC-22DA-3BEF-24324E44099F}"/>
              </a:ext>
            </a:extLst>
          </p:cNvPr>
          <p:cNvSpPr txBox="1"/>
          <p:nvPr/>
        </p:nvSpPr>
        <p:spPr bwMode="auto">
          <a:xfrm>
            <a:off x="10828449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T+17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3" name="ZoneTexte 43">
            <a:extLst>
              <a:ext uri="{FF2B5EF4-FFF2-40B4-BE49-F238E27FC236}">
                <a16:creationId xmlns:a16="http://schemas.microsoft.com/office/drawing/2014/main" id="{ABC2949A-C17D-A969-98BB-CF25EE1DCE11}"/>
              </a:ext>
            </a:extLst>
          </p:cNvPr>
          <p:cNvSpPr txBox="1"/>
          <p:nvPr/>
        </p:nvSpPr>
        <p:spPr bwMode="auto">
          <a:xfrm>
            <a:off x="3279573" y="3266494"/>
            <a:ext cx="8646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bg2">
                    <a:lumMod val="65000"/>
                  </a:schemeClr>
                </a:solidFill>
                <a:latin typeface="Franklin Gothic Book"/>
                <a:cs typeface="+mn-cs"/>
              </a:rPr>
              <a:t>T +2</a:t>
            </a:r>
            <a:endParaRPr lang="fr-FR" sz="1600">
              <a:solidFill>
                <a:schemeClr val="bg2">
                  <a:lumMod val="65000"/>
                </a:schemeClr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F5D802F-B5BF-23F9-A0D9-A290FE7B760B}"/>
              </a:ext>
            </a:extLst>
          </p:cNvPr>
          <p:cNvSpPr/>
          <p:nvPr/>
        </p:nvSpPr>
        <p:spPr>
          <a:xfrm>
            <a:off x="7344825" y="3177001"/>
            <a:ext cx="342629" cy="707197"/>
          </a:xfrm>
          <a:prstGeom prst="roundRect">
            <a:avLst/>
          </a:prstGeom>
          <a:solidFill>
            <a:srgbClr val="29AEA3">
              <a:alpha val="10196"/>
            </a:srgbClr>
          </a:solidFill>
          <a:ln>
            <a:solidFill>
              <a:srgbClr val="29AEA3">
                <a:alpha val="7843"/>
              </a:srgb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u texte 18">
            <a:extLst>
              <a:ext uri="{FF2B5EF4-FFF2-40B4-BE49-F238E27FC236}">
                <a16:creationId xmlns:a16="http://schemas.microsoft.com/office/drawing/2014/main" id="{34411B8D-5368-E84C-EDC9-DD7E773F0400}"/>
              </a:ext>
            </a:extLst>
          </p:cNvPr>
          <p:cNvSpPr txBox="1">
            <a:spLocks/>
          </p:cNvSpPr>
          <p:nvPr/>
        </p:nvSpPr>
        <p:spPr>
          <a:xfrm>
            <a:off x="6397844" y="2915464"/>
            <a:ext cx="2070549" cy="274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latin typeface="Franklin Gothic Book" panose="020B0503020102020204" charset="0"/>
              </a:rPr>
              <a:t>Décret à 10 postes</a:t>
            </a:r>
          </a:p>
        </p:txBody>
      </p:sp>
      <p:sp>
        <p:nvSpPr>
          <p:cNvPr id="23" name="Espace réservé du texte 9">
            <a:extLst>
              <a:ext uri="{FF2B5EF4-FFF2-40B4-BE49-F238E27FC236}">
                <a16:creationId xmlns:a16="http://schemas.microsoft.com/office/drawing/2014/main" id="{CCEFC8BF-B312-0A30-F995-1C01DE61BA91}"/>
              </a:ext>
            </a:extLst>
          </p:cNvPr>
          <p:cNvSpPr txBox="1">
            <a:spLocks/>
          </p:cNvSpPr>
          <p:nvPr/>
        </p:nvSpPr>
        <p:spPr>
          <a:xfrm>
            <a:off x="7033846" y="5180868"/>
            <a:ext cx="2743200" cy="430263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60% de la région produite</a:t>
            </a:r>
          </a:p>
        </p:txBody>
      </p:sp>
    </p:spTree>
    <p:extLst>
      <p:ext uri="{BB962C8B-B14F-4D97-AF65-F5344CB8AC3E}">
        <p14:creationId xmlns:p14="http://schemas.microsoft.com/office/powerpoint/2010/main" val="231174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89ED4-7BEE-B723-719D-E0FF3394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Nouvelle expertise du décret</a:t>
            </a:r>
          </a:p>
        </p:txBody>
      </p:sp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C5BB280-5992-581C-9F4A-992340BD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8" y="1439599"/>
            <a:ext cx="4634230" cy="43230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8F91BAE-4897-8178-F91F-4B15A7F96EB3}"/>
              </a:ext>
            </a:extLst>
          </p:cNvPr>
          <p:cNvSpPr txBox="1"/>
          <p:nvPr/>
        </p:nvSpPr>
        <p:spPr>
          <a:xfrm>
            <a:off x="6919865" y="6009206"/>
            <a:ext cx="414925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solidFill>
                  <a:schemeClr val="accent6"/>
                </a:solidFill>
              </a:rPr>
              <a:t>Décret n° 2023-1096 du 27 novembre 2023 </a:t>
            </a:r>
            <a:r>
              <a:rPr lang="fr-FR" sz="1050" i="1">
                <a:solidFill>
                  <a:schemeClr val="accent6"/>
                </a:solidFill>
              </a:rPr>
              <a:t>relatif à l'évaluation et au suivi de l'artificialisation des sols</a:t>
            </a:r>
            <a:endParaRPr lang="fr-FR" sz="1600" i="1">
              <a:solidFill>
                <a:schemeClr val="accent6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21B62C-F5F5-61E1-1038-93BA761F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510" y="1182479"/>
            <a:ext cx="4227963" cy="482672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E4B7F87-EE41-9D2E-386B-8AA4585B8363}"/>
              </a:ext>
            </a:extLst>
          </p:cNvPr>
          <p:cNvSpPr/>
          <p:nvPr/>
        </p:nvSpPr>
        <p:spPr>
          <a:xfrm>
            <a:off x="9923891" y="3198796"/>
            <a:ext cx="1121637" cy="100719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6488B06-0B59-AF4E-5AFD-EF317D98E704}"/>
              </a:ext>
            </a:extLst>
          </p:cNvPr>
          <p:cNvSpPr/>
          <p:nvPr/>
        </p:nvSpPr>
        <p:spPr>
          <a:xfrm>
            <a:off x="5105248" y="2104324"/>
            <a:ext cx="1647731" cy="344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22CBD7-CC86-E6B7-6BB3-D9436C17F7AB}"/>
              </a:ext>
            </a:extLst>
          </p:cNvPr>
          <p:cNvSpPr txBox="1"/>
          <p:nvPr/>
        </p:nvSpPr>
        <p:spPr>
          <a:xfrm>
            <a:off x="4820507" y="1734992"/>
            <a:ext cx="2099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chemeClr val="accent6"/>
                </a:solidFill>
              </a:rPr>
              <a:t>Evolution du décret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0587A6-4202-6313-C2A2-399DB7B6D691}"/>
              </a:ext>
            </a:extLst>
          </p:cNvPr>
          <p:cNvSpPr txBox="1"/>
          <p:nvPr/>
        </p:nvSpPr>
        <p:spPr>
          <a:xfrm>
            <a:off x="343488" y="5762679"/>
            <a:ext cx="54858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solidFill>
                  <a:schemeClr val="accent6"/>
                </a:solidFill>
              </a:rPr>
              <a:t>Décret n° 2022-763 du 29 avril 2022 </a:t>
            </a:r>
            <a:r>
              <a:rPr lang="fr-FR" sz="1050" i="1">
                <a:solidFill>
                  <a:schemeClr val="accent6"/>
                </a:solidFill>
              </a:rPr>
              <a:t>relatif à la nomenclature de l'artificialisation des sols pour la fixation et le suivi des objectifs dans les documents de planification et d'urbanisme</a:t>
            </a:r>
            <a:endParaRPr lang="fr-FR" i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9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89ED4-7BEE-B723-719D-E0FF3394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Nouvelle expertise du décret</a:t>
            </a:r>
          </a:p>
        </p:txBody>
      </p:sp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C5BB280-5992-581C-9F4A-992340BD9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8" y="1439599"/>
            <a:ext cx="4634230" cy="43230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8F91BAE-4897-8178-F91F-4B15A7F96EB3}"/>
              </a:ext>
            </a:extLst>
          </p:cNvPr>
          <p:cNvSpPr txBox="1"/>
          <p:nvPr/>
        </p:nvSpPr>
        <p:spPr>
          <a:xfrm>
            <a:off x="6919865" y="6009206"/>
            <a:ext cx="414925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solidFill>
                  <a:schemeClr val="accent6"/>
                </a:solidFill>
              </a:rPr>
              <a:t>Décret n° 2023-1096 du 27 novembre 2023 </a:t>
            </a:r>
            <a:r>
              <a:rPr lang="fr-FR" sz="1050" i="1">
                <a:solidFill>
                  <a:schemeClr val="accent6"/>
                </a:solidFill>
              </a:rPr>
              <a:t>relatif à l'évaluation et au suivi de l'artificialisation des sols</a:t>
            </a:r>
            <a:endParaRPr lang="fr-FR" sz="1600" i="1">
              <a:solidFill>
                <a:schemeClr val="accent6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21B62C-F5F5-61E1-1038-93BA761F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510" y="1182479"/>
            <a:ext cx="4227963" cy="482672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E4B7F87-EE41-9D2E-386B-8AA4585B8363}"/>
              </a:ext>
            </a:extLst>
          </p:cNvPr>
          <p:cNvSpPr/>
          <p:nvPr/>
        </p:nvSpPr>
        <p:spPr>
          <a:xfrm>
            <a:off x="9923891" y="3198796"/>
            <a:ext cx="1121637" cy="1007198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6488B06-0B59-AF4E-5AFD-EF317D98E704}"/>
              </a:ext>
            </a:extLst>
          </p:cNvPr>
          <p:cNvSpPr/>
          <p:nvPr/>
        </p:nvSpPr>
        <p:spPr>
          <a:xfrm>
            <a:off x="5105248" y="2104324"/>
            <a:ext cx="1647731" cy="3440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22CBD7-CC86-E6B7-6BB3-D9436C17F7AB}"/>
              </a:ext>
            </a:extLst>
          </p:cNvPr>
          <p:cNvSpPr txBox="1"/>
          <p:nvPr/>
        </p:nvSpPr>
        <p:spPr>
          <a:xfrm>
            <a:off x="4820507" y="1734992"/>
            <a:ext cx="2099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chemeClr val="accent6"/>
                </a:solidFill>
              </a:rPr>
              <a:t>Evolution du décret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0587A6-4202-6313-C2A2-399DB7B6D691}"/>
              </a:ext>
            </a:extLst>
          </p:cNvPr>
          <p:cNvSpPr txBox="1"/>
          <p:nvPr/>
        </p:nvSpPr>
        <p:spPr>
          <a:xfrm>
            <a:off x="343488" y="5762679"/>
            <a:ext cx="54858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solidFill>
                  <a:schemeClr val="accent6"/>
                </a:solidFill>
              </a:rPr>
              <a:t>Décret n° 2022-763 du 29 avril 2022 </a:t>
            </a:r>
            <a:r>
              <a:rPr lang="fr-FR" sz="1050" i="1">
                <a:solidFill>
                  <a:schemeClr val="accent6"/>
                </a:solidFill>
              </a:rPr>
              <a:t>relatif à la nomenclature de l'artificialisation des sols pour la fixation et le suivi des objectifs dans les documents de planification et d'urbanisme</a:t>
            </a:r>
            <a:endParaRPr lang="fr-FR" i="1">
              <a:solidFill>
                <a:schemeClr val="accent6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3094BA-A6CD-8E4C-9A0B-812DA33BBD01}"/>
              </a:ext>
            </a:extLst>
          </p:cNvPr>
          <p:cNvSpPr txBox="1"/>
          <p:nvPr/>
        </p:nvSpPr>
        <p:spPr>
          <a:xfrm>
            <a:off x="4653621" y="2448044"/>
            <a:ext cx="2226889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lvl="1" indent="-171450" algn="just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</a:pPr>
            <a:r>
              <a:rPr lang="fr-FR" sz="1100" b="1">
                <a:solidFill>
                  <a:schemeClr val="accent6"/>
                </a:solidFill>
                <a:latin typeface="Franklin Gothic Book" panose="020B0503020102020204" pitchFamily="34" charset="0"/>
              </a:rPr>
              <a:t>Validation de la décision en cours de production</a:t>
            </a:r>
          </a:p>
        </p:txBody>
      </p:sp>
    </p:spTree>
    <p:extLst>
      <p:ext uri="{BB962C8B-B14F-4D97-AF65-F5344CB8AC3E}">
        <p14:creationId xmlns:p14="http://schemas.microsoft.com/office/powerpoint/2010/main" val="2937694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D4C177-F30E-A3EC-F859-36443AE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Correspondance niv5/CS/LCR</a:t>
            </a:r>
          </a:p>
        </p:txBody>
      </p:sp>
      <p:pic>
        <p:nvPicPr>
          <p:cNvPr id="8" name="Espace réservé pour une image  7" descr="Formules écrites sur un unicolore">
            <a:extLst>
              <a:ext uri="{FF2B5EF4-FFF2-40B4-BE49-F238E27FC236}">
                <a16:creationId xmlns:a16="http://schemas.microsoft.com/office/drawing/2014/main" id="{C2EC99F2-871C-2011-1524-B27617DD39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6" b="29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2525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9DE75-479A-BD9B-107D-9DF3FC8B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341" y="-120493"/>
            <a:ext cx="7031597" cy="1395167"/>
          </a:xfrm>
        </p:spPr>
        <p:txBody>
          <a:bodyPr/>
          <a:lstStyle/>
          <a:p>
            <a:r>
              <a:rPr lang="fr-FR"/>
              <a:t>Correspondance CS/LCR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DAFD25-204C-0F17-31A2-61AB5761388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fr-FR" sz="18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CS1111 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0F16C9-F54E-B8D0-D96E-B3E33BB1F2A0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r>
              <a:rPr lang="fr-FR" sz="12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 imperméable bâti </a:t>
            </a:r>
          </a:p>
          <a:p>
            <a:pPr lvl="1"/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équivalence</a:t>
            </a:r>
            <a:r>
              <a:rPr lang="fr-FR"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 =1</a:t>
            </a:r>
          </a:p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6A3B6B5-7346-AC34-5BEA-872F22B81447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/>
        <p:txBody>
          <a:bodyPr/>
          <a:lstStyle/>
          <a:p>
            <a:r>
              <a:rPr lang="fr-FR" sz="18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CS1112 </a:t>
            </a:r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80DA9A4-5C26-BA5E-2FCB-3E3ED652417B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/>
        <p:txBody>
          <a:bodyPr/>
          <a:lstStyle/>
          <a:p>
            <a:r>
              <a:rPr lang="fr-FR" sz="12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 imperméable non bâti </a:t>
            </a:r>
            <a:endParaRPr lang="fr-FR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équivalence</a:t>
            </a:r>
            <a:r>
              <a:rPr lang="fr-FR"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 =2</a:t>
            </a:r>
          </a:p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ED95BA6-6DCF-330B-2C94-66B584384610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/>
        <p:txBody>
          <a:bodyPr/>
          <a:lstStyle/>
          <a:p>
            <a:r>
              <a:rPr lang="fr-FR" sz="18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CS1121 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E2ADE33-3883-FF91-6F05-EA5884AA8158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/>
        <p:txBody>
          <a:bodyPr/>
          <a:lstStyle/>
          <a:p>
            <a:r>
              <a:rPr lang="fr-FR" sz="12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 perméable à matériaux minéraux</a:t>
            </a:r>
          </a:p>
          <a:p>
            <a:pPr lvl="1"/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équivalence</a:t>
            </a:r>
            <a:r>
              <a:rPr lang="fr-FR"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 =3</a:t>
            </a:r>
            <a:endParaRPr lang="fr-FR"/>
          </a:p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35EE5F2-36A8-691F-E7F5-667E2220C318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/>
        <p:txBody>
          <a:bodyPr/>
          <a:lstStyle/>
          <a:p>
            <a:r>
              <a:rPr lang="fr-FR" sz="18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CS1122 :</a:t>
            </a:r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09D419A-B4E6-AD0B-3B28-FF1E5CE72477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/>
        <p:txBody>
          <a:bodyPr/>
          <a:lstStyle/>
          <a:p>
            <a:r>
              <a:rPr lang="fr-FR" sz="12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 perméable à matériaux composites</a:t>
            </a:r>
          </a:p>
          <a:p>
            <a:pPr lvl="1"/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équivalence</a:t>
            </a:r>
            <a:r>
              <a:rPr lang="fr-FR"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 =3</a:t>
            </a:r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2E44568-7FF1-E2C4-A25B-30B1B1CD5E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75D3D91-F96A-1F18-9665-281EF75E9DA4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17E5B9E-F459-5F03-B044-6DAB6B831AD2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455D053-40F4-9744-0ABF-2293E9383EE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" name="Picture 88">
            <a:extLst>
              <a:ext uri="{FF2B5EF4-FFF2-40B4-BE49-F238E27FC236}">
                <a16:creationId xmlns:a16="http://schemas.microsoft.com/office/drawing/2014/main" id="{CCD58B91-40D7-C557-5C05-F5D990B37D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50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3273F00-2B7A-99EE-7255-3976F17C14B3}"/>
              </a:ext>
            </a:extLst>
          </p:cNvPr>
          <p:cNvSpPr txBox="1"/>
          <p:nvPr/>
        </p:nvSpPr>
        <p:spPr>
          <a:xfrm>
            <a:off x="5565882" y="1102837"/>
            <a:ext cx="6603476" cy="99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 : </a:t>
            </a:r>
            <a:r>
              <a:rPr lang="fr-FR" sz="1400">
                <a:solidFill>
                  <a:schemeClr val="accent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Elaboration de la n</a:t>
            </a: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omenclature LCR à partir de l’OCS GE Nationale</a:t>
            </a:r>
          </a:p>
          <a:p>
            <a:pPr algn="ctr">
              <a:lnSpc>
                <a:spcPct val="107000"/>
              </a:lnSpc>
            </a:pPr>
            <a:endParaRPr lang="fr-FR" sz="1400">
              <a:solidFill>
                <a:schemeClr val="accent6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1400">
                <a:solidFill>
                  <a:schemeClr val="accent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XEMPLE</a:t>
            </a: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Le décret reprend les 4 premiers postes de nomenclature pour définir les 3 premières surfaces dites « artificialisées » </a:t>
            </a:r>
            <a:endParaRPr lang="fr-FR" sz="1400">
              <a:solidFill>
                <a:schemeClr val="accent6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89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9DE75-479A-BD9B-107D-9DF3FC8B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341" y="-120493"/>
            <a:ext cx="7031597" cy="1395167"/>
          </a:xfrm>
        </p:spPr>
        <p:txBody>
          <a:bodyPr/>
          <a:lstStyle/>
          <a:p>
            <a:r>
              <a:rPr lang="fr-FR"/>
              <a:t>Correspondance CS/LCR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DAFD25-204C-0F17-31A2-61AB5761388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fr-FR" sz="18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CS1111 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0F16C9-F54E-B8D0-D96E-B3E33BB1F2A0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/>
          <a:lstStyle/>
          <a:p>
            <a:r>
              <a:rPr lang="fr-FR" sz="12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 imperméable bâti </a:t>
            </a:r>
          </a:p>
          <a:p>
            <a:pPr lvl="1"/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équivalence</a:t>
            </a:r>
            <a:r>
              <a:rPr lang="fr-FR"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 =1</a:t>
            </a:r>
          </a:p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6A3B6B5-7346-AC34-5BEA-872F22B81447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/>
        <p:txBody>
          <a:bodyPr/>
          <a:lstStyle/>
          <a:p>
            <a:r>
              <a:rPr lang="fr-FR" sz="18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CS1112 </a:t>
            </a:r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80DA9A4-5C26-BA5E-2FCB-3E3ED652417B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/>
        <p:txBody>
          <a:bodyPr/>
          <a:lstStyle/>
          <a:p>
            <a:r>
              <a:rPr lang="fr-FR" sz="12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 imperméable non bâti </a:t>
            </a:r>
            <a:endParaRPr lang="fr-FR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équivalence</a:t>
            </a:r>
            <a:r>
              <a:rPr lang="fr-FR"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 =2</a:t>
            </a:r>
          </a:p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ED95BA6-6DCF-330B-2C94-66B584384610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/>
        <p:txBody>
          <a:bodyPr/>
          <a:lstStyle/>
          <a:p>
            <a:r>
              <a:rPr lang="fr-FR" sz="18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CS1121 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E2ADE33-3883-FF91-6F05-EA5884AA8158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/>
        <p:txBody>
          <a:bodyPr/>
          <a:lstStyle/>
          <a:p>
            <a:r>
              <a:rPr lang="fr-FR" sz="12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 perméable à matériaux minéraux</a:t>
            </a:r>
          </a:p>
          <a:p>
            <a:pPr lvl="1"/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équivalence</a:t>
            </a:r>
            <a:r>
              <a:rPr lang="fr-FR"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 =3</a:t>
            </a:r>
            <a:endParaRPr lang="fr-FR"/>
          </a:p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35EE5F2-36A8-691F-E7F5-667E2220C318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/>
        <p:txBody>
          <a:bodyPr/>
          <a:lstStyle/>
          <a:p>
            <a:r>
              <a:rPr lang="fr-FR" sz="18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CS1122 :</a:t>
            </a:r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09D419A-B4E6-AD0B-3B28-FF1E5CE72477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/>
        <p:txBody>
          <a:bodyPr/>
          <a:lstStyle/>
          <a:p>
            <a:r>
              <a:rPr lang="fr-FR" sz="120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Zone perméable à matériaux composites</a:t>
            </a:r>
          </a:p>
          <a:p>
            <a:pPr lvl="1"/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équivalence</a:t>
            </a:r>
            <a:r>
              <a:rPr lang="fr-FR"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fr-FR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 =3</a:t>
            </a:r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2E44568-7FF1-E2C4-A25B-30B1B1CD5E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75D3D91-F96A-1F18-9665-281EF75E9DA4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17E5B9E-F459-5F03-B044-6DAB6B831AD2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E455D053-40F4-9744-0ABF-2293E9383EED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" name="Picture 88">
            <a:extLst>
              <a:ext uri="{FF2B5EF4-FFF2-40B4-BE49-F238E27FC236}">
                <a16:creationId xmlns:a16="http://schemas.microsoft.com/office/drawing/2014/main" id="{CCD58B91-40D7-C557-5C05-F5D990B37D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501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3273F00-2B7A-99EE-7255-3976F17C14B3}"/>
              </a:ext>
            </a:extLst>
          </p:cNvPr>
          <p:cNvSpPr txBox="1"/>
          <p:nvPr/>
        </p:nvSpPr>
        <p:spPr>
          <a:xfrm>
            <a:off x="5565882" y="1102837"/>
            <a:ext cx="6603476" cy="99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 : </a:t>
            </a:r>
            <a:r>
              <a:rPr lang="fr-FR" sz="1400">
                <a:solidFill>
                  <a:schemeClr val="accent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Elaboration de la n</a:t>
            </a: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omenclature LCR à partir de l’OCS GE Nationale</a:t>
            </a:r>
          </a:p>
          <a:p>
            <a:pPr algn="ctr">
              <a:lnSpc>
                <a:spcPct val="107000"/>
              </a:lnSpc>
            </a:pPr>
            <a:endParaRPr lang="fr-FR" sz="1400">
              <a:solidFill>
                <a:schemeClr val="accent6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1400">
                <a:solidFill>
                  <a:schemeClr val="accent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XEMPLE</a:t>
            </a: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Le décret reprend les 4 premiers postes de nomenclature pour définir les 3 premières surfaces dites « artificialisées » </a:t>
            </a:r>
            <a:endParaRPr lang="fr-FR" sz="1400">
              <a:solidFill>
                <a:schemeClr val="accent6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900F264-47C0-28B9-BA4E-2E9001826536}"/>
              </a:ext>
            </a:extLst>
          </p:cNvPr>
          <p:cNvSpPr txBox="1"/>
          <p:nvPr/>
        </p:nvSpPr>
        <p:spPr>
          <a:xfrm>
            <a:off x="5875494" y="6030116"/>
            <a:ext cx="4921460" cy="738664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1400">
                <a:solidFill>
                  <a:schemeClr val="accent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140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nomenclature LCR et les règles d’interprétation reprennent les grandes lignes de celles préconisées par l’IGN pour la construction d’une OCS GE</a:t>
            </a:r>
            <a:endParaRPr lang="fr-FR" sz="1400">
              <a:solidFill>
                <a:schemeClr val="accent6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6F7434-66DC-C740-7251-0D83C1CB4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73" y="5940550"/>
            <a:ext cx="878596" cy="8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13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8283B9A-94E3-E89C-2A56-46513155EA2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420154" y="1708483"/>
            <a:ext cx="3813668" cy="1710794"/>
          </a:xfrm>
        </p:spPr>
        <p:txBody>
          <a:bodyPr/>
          <a:lstStyle/>
          <a:p>
            <a:r>
              <a:rPr lang="fr-FR" dirty="0"/>
              <a:t>Définition de la perméabilité des carrières :</a:t>
            </a:r>
          </a:p>
          <a:p>
            <a:pPr lvl="2"/>
            <a:r>
              <a:rPr lang="fr-FR" sz="1600" dirty="0"/>
              <a:t>OCS GE : CS1121 – Matériaux minéraux =&gt; Perméable</a:t>
            </a:r>
          </a:p>
          <a:p>
            <a:pPr lvl="2"/>
            <a:r>
              <a:rPr lang="fr-FR" sz="1600" dirty="0"/>
              <a:t>OCS Grand Est : Niv5 = 2 - Imperméable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36656AA-2554-FD0D-9BC4-E937DA2F35A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303385" y="4259712"/>
            <a:ext cx="4047206" cy="1547112"/>
          </a:xfrm>
        </p:spPr>
        <p:txBody>
          <a:bodyPr/>
          <a:lstStyle/>
          <a:p>
            <a:r>
              <a:rPr lang="fr-FR" dirty="0"/>
              <a:t>Définition de la perméabilité des cimetières :</a:t>
            </a:r>
          </a:p>
          <a:p>
            <a:pPr lvl="2"/>
            <a:r>
              <a:rPr lang="fr-FR" sz="1600" dirty="0"/>
              <a:t>OCS GE : CS1121 – Matériaux minéraux =&gt; Perméable</a:t>
            </a:r>
          </a:p>
          <a:p>
            <a:pPr lvl="2"/>
            <a:r>
              <a:rPr lang="fr-FR" sz="1600" dirty="0"/>
              <a:t>OCS Grand Est : Niv5 = 2 - Imperméable</a:t>
            </a:r>
          </a:p>
          <a:p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95ED7DB-8883-852E-8B33-FCB589F6B960}"/>
              </a:ext>
            </a:extLst>
          </p:cNvPr>
          <p:cNvSpPr txBox="1">
            <a:spLocks/>
          </p:cNvSpPr>
          <p:nvPr/>
        </p:nvSpPr>
        <p:spPr>
          <a:xfrm>
            <a:off x="618689" y="205690"/>
            <a:ext cx="11099814" cy="690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Correspondance niv5/CS/LCR – Particularité nomenclature IGN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E1E34F-6758-8B29-8041-CB7365CCA343}"/>
              </a:ext>
            </a:extLst>
          </p:cNvPr>
          <p:cNvSpPr txBox="1"/>
          <p:nvPr/>
        </p:nvSpPr>
        <p:spPr>
          <a:xfrm>
            <a:off x="246185" y="1044754"/>
            <a:ext cx="11840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>
                <a:solidFill>
                  <a:schemeClr val="accent6"/>
                </a:solidFill>
              </a:rPr>
              <a:t>Objectif : adapter les particularités de l’OCS GE à la nomenclature LCR et non à celle de l’OCS de Grand Est</a:t>
            </a:r>
          </a:p>
        </p:txBody>
      </p:sp>
      <p:pic>
        <p:nvPicPr>
          <p:cNvPr id="21" name="Espace réservé pour une image  20" descr="Une rose rouge posée sur une pierre tombale">
            <a:extLst>
              <a:ext uri="{FF2B5EF4-FFF2-40B4-BE49-F238E27FC236}">
                <a16:creationId xmlns:a16="http://schemas.microsoft.com/office/drawing/2014/main" id="{1B4D8050-38FA-CA7F-8A4E-9BDA2031857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FEE52089-26F6-3137-FF82-7EB16FBC6610}"/>
              </a:ext>
            </a:extLst>
          </p:cNvPr>
          <p:cNvSpPr txBox="1">
            <a:spLocks/>
          </p:cNvSpPr>
          <p:nvPr/>
        </p:nvSpPr>
        <p:spPr>
          <a:xfrm>
            <a:off x="8125431" y="1617769"/>
            <a:ext cx="3465849" cy="1710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800" b="1" kern="1200">
                <a:solidFill>
                  <a:schemeClr val="accent3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 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6223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Houpier des arbres prédomine surface du sol :</a:t>
            </a:r>
          </a:p>
          <a:p>
            <a:pPr lvl="2"/>
            <a:r>
              <a:rPr lang="fr-FR" sz="1600" dirty="0"/>
              <a:t>EX : Parkings ou places imperméables arborés</a:t>
            </a:r>
          </a:p>
        </p:txBody>
      </p:sp>
      <p:pic>
        <p:nvPicPr>
          <p:cNvPr id="40" name="Espace réservé pour une image  39" descr="Mortier rocheux et pierres broyage">
            <a:extLst>
              <a:ext uri="{FF2B5EF4-FFF2-40B4-BE49-F238E27FC236}">
                <a16:creationId xmlns:a16="http://schemas.microsoft.com/office/drawing/2014/main" id="{E052E03B-3049-4A1D-3923-154868BBEA8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6" b="16676"/>
          <a:stretch>
            <a:fillRect/>
          </a:stretch>
        </p:blipFill>
        <p:spPr/>
      </p:pic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6079151E-7807-28DA-31D7-1BB0BA627ECF}"/>
              </a:ext>
            </a:extLst>
          </p:cNvPr>
          <p:cNvSpPr txBox="1">
            <a:spLocks/>
          </p:cNvSpPr>
          <p:nvPr/>
        </p:nvSpPr>
        <p:spPr>
          <a:xfrm>
            <a:off x="8125432" y="4274236"/>
            <a:ext cx="3465849" cy="1710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800" b="1" kern="1200">
                <a:solidFill>
                  <a:schemeClr val="accent3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 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6223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6223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UMC :</a:t>
            </a:r>
            <a:endParaRPr lang="fr-FR" sz="1400" b="0" dirty="0"/>
          </a:p>
          <a:p>
            <a:pPr lvl="2"/>
            <a:r>
              <a:rPr lang="fr-FR" sz="1600" dirty="0"/>
              <a:t>OCS GE : 500m²</a:t>
            </a:r>
          </a:p>
          <a:p>
            <a:pPr lvl="2"/>
            <a:r>
              <a:rPr lang="fr-FR" sz="1600" dirty="0"/>
              <a:t>OCS Grand Est : 250m²</a:t>
            </a:r>
          </a:p>
        </p:txBody>
      </p:sp>
      <p:pic>
        <p:nvPicPr>
          <p:cNvPr id="47" name="Espace réservé pour une image  46" descr="Vue inclinée d’une partie d’un labyrinthe">
            <a:extLst>
              <a:ext uri="{FF2B5EF4-FFF2-40B4-BE49-F238E27FC236}">
                <a16:creationId xmlns:a16="http://schemas.microsoft.com/office/drawing/2014/main" id="{ABA86581-601B-1B2E-1AE0-2BFF7660DC2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328712" y="4081507"/>
            <a:ext cx="1903523" cy="1903523"/>
          </a:xfrm>
        </p:spPr>
      </p:pic>
      <p:pic>
        <p:nvPicPr>
          <p:cNvPr id="5" name="Espace réservé pour une image  4" descr="Une image contenant plein air, Véhicule terrestre, véhicule, route&#10;&#10;Description générée automatiquement">
            <a:extLst>
              <a:ext uri="{FF2B5EF4-FFF2-40B4-BE49-F238E27FC236}">
                <a16:creationId xmlns:a16="http://schemas.microsoft.com/office/drawing/2014/main" id="{ED16DC06-A7F5-35A6-ABC4-D57C33FF1E2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341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99496-1709-558B-0101-C82B8913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57" y="84842"/>
            <a:ext cx="8249540" cy="1265378"/>
          </a:xfrm>
        </p:spPr>
        <p:txBody>
          <a:bodyPr/>
          <a:lstStyle/>
          <a:p>
            <a:r>
              <a:rPr lang="fr-FR" dirty="0"/>
              <a:t>Correspondance niv5/CS/LCR – UMC</a:t>
            </a:r>
            <a:br>
              <a:rPr lang="fr-FR" dirty="0"/>
            </a:br>
            <a:endParaRPr lang="fr-FR" dirty="0"/>
          </a:p>
        </p:txBody>
      </p:sp>
      <p:pic>
        <p:nvPicPr>
          <p:cNvPr id="15" name="Espace réservé pour une image  14" descr="Tir angulaire de stylo sur un graphique">
            <a:extLst>
              <a:ext uri="{FF2B5EF4-FFF2-40B4-BE49-F238E27FC236}">
                <a16:creationId xmlns:a16="http://schemas.microsoft.com/office/drawing/2014/main" id="{0C66D5E1-1CF0-389A-8F11-C685DF2614D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r="21362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65AE71-D902-16EC-823D-6A839135EC6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1237" y="1881133"/>
            <a:ext cx="4833257" cy="952500"/>
          </a:xfrm>
        </p:spPr>
        <p:txBody>
          <a:bodyPr/>
          <a:lstStyle/>
          <a:p>
            <a:r>
              <a:rPr lang="fr-FR" sz="1800" dirty="0">
                <a:solidFill>
                  <a:schemeClr val="accent3"/>
                </a:solidFill>
                <a:cs typeface="Times New Roman" panose="02020603050405020304" pitchFamily="18" charset="0"/>
              </a:rPr>
              <a:t>Seuil nomenclature OCS Grand Est niv5 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Bati 50m²</a:t>
            </a:r>
          </a:p>
          <a:p>
            <a:pPr lvl="1"/>
            <a:r>
              <a:rPr lang="fr-FR" dirty="0"/>
              <a:t>Imperméable non bâti 250m²</a:t>
            </a:r>
          </a:p>
          <a:p>
            <a:pPr lvl="1"/>
            <a:r>
              <a:rPr lang="fr-FR" dirty="0"/>
              <a:t>Perméable 250 m²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EB6FE6B-3EB7-B4F6-9362-5118CAAC2B75}"/>
              </a:ext>
            </a:extLst>
          </p:cNvPr>
          <p:cNvSpPr txBox="1">
            <a:spLocks/>
          </p:cNvSpPr>
          <p:nvPr/>
        </p:nvSpPr>
        <p:spPr>
          <a:xfrm>
            <a:off x="1671234" y="3364546"/>
            <a:ext cx="4833257" cy="1504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>
                <a:solidFill>
                  <a:schemeClr val="accent3"/>
                </a:solidFill>
                <a:cs typeface="Times New Roman" panose="02020603050405020304" pitchFamily="18" charset="0"/>
              </a:rPr>
              <a:t>Seuil nomenclature OCSGE IGN </a:t>
            </a:r>
            <a:r>
              <a:rPr lang="fr-FR"/>
              <a:t>:</a:t>
            </a:r>
          </a:p>
          <a:p>
            <a:pPr lvl="1"/>
            <a:r>
              <a:rPr lang="fr-FR"/>
              <a:t>Bati 200m²</a:t>
            </a:r>
          </a:p>
          <a:p>
            <a:pPr lvl="1"/>
            <a:r>
              <a:rPr lang="fr-FR"/>
              <a:t>500 m² zone construite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160E2A75-CF57-FDC2-B466-F891D24E542B}"/>
              </a:ext>
            </a:extLst>
          </p:cNvPr>
          <p:cNvSpPr txBox="1">
            <a:spLocks/>
          </p:cNvSpPr>
          <p:nvPr/>
        </p:nvSpPr>
        <p:spPr>
          <a:xfrm>
            <a:off x="1671235" y="5265744"/>
            <a:ext cx="4833257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>
                <a:solidFill>
                  <a:schemeClr val="accent3"/>
                </a:solidFill>
                <a:cs typeface="Times New Roman" panose="02020603050405020304" pitchFamily="18" charset="0"/>
              </a:rPr>
              <a:t>Seuil nomenclature LCR </a:t>
            </a:r>
            <a:r>
              <a:rPr lang="fr-FR"/>
              <a:t>:</a:t>
            </a:r>
          </a:p>
          <a:p>
            <a:pPr lvl="1"/>
            <a:r>
              <a:rPr lang="fr-FR"/>
              <a:t>Bati 50m²</a:t>
            </a:r>
          </a:p>
          <a:p>
            <a:pPr lvl="1"/>
            <a:r>
              <a:rPr lang="fr-FR"/>
              <a:t>Autre 2500m²</a:t>
            </a:r>
          </a:p>
        </p:txBody>
      </p:sp>
      <p:pic>
        <p:nvPicPr>
          <p:cNvPr id="29" name="Espace réservé du contenu 28" descr="Agriculture contour">
            <a:extLst>
              <a:ext uri="{FF2B5EF4-FFF2-40B4-BE49-F238E27FC236}">
                <a16:creationId xmlns:a16="http://schemas.microsoft.com/office/drawing/2014/main" id="{6BAC0BD8-5806-1478-FD19-5914ECF9C4D1}"/>
              </a:ext>
            </a:extLst>
          </p:cNvPr>
          <p:cNvPicPr>
            <a:picLocks noGrp="1" noChangeAspect="1"/>
          </p:cNvPicPr>
          <p:nvPr>
            <p:ph sz="quarter" idx="2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2969" y="3773488"/>
            <a:ext cx="536575" cy="536575"/>
          </a:xfr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53B3641-07BB-2118-D4AD-687D4164C339}"/>
              </a:ext>
            </a:extLst>
          </p:cNvPr>
          <p:cNvPicPr>
            <a:picLocks noGrp="1" noChangeAspect="1"/>
          </p:cNvPicPr>
          <p:nvPr>
            <p:ph sz="quarter" idx="31"/>
          </p:nvPr>
        </p:nvPicPr>
        <p:blipFill>
          <a:blip r:embed="rId6"/>
          <a:stretch>
            <a:fillRect/>
          </a:stretch>
        </p:blipFill>
        <p:spPr>
          <a:xfrm>
            <a:off x="892175" y="5489671"/>
            <a:ext cx="538163" cy="510983"/>
          </a:xfrm>
          <a:prstGeom prst="rect">
            <a:avLst/>
          </a:prstGeom>
        </p:spPr>
      </p:pic>
      <p:pic>
        <p:nvPicPr>
          <p:cNvPr id="20" name="Espace réservé du contenu 19" descr="Une image contenant Caractère coloré, art psychédélique, art, Art fractal&#10;&#10;Description générée automatiquement">
            <a:extLst>
              <a:ext uri="{FF2B5EF4-FFF2-40B4-BE49-F238E27FC236}">
                <a16:creationId xmlns:a16="http://schemas.microsoft.com/office/drawing/2014/main" id="{24B02D5D-01E0-C070-139D-581F634D192C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" y="2131857"/>
            <a:ext cx="538163" cy="416237"/>
          </a:xfrm>
        </p:spPr>
      </p:pic>
      <p:pic>
        <p:nvPicPr>
          <p:cNvPr id="22" name="Image 21" descr="Une image contenant Caractère coloré, art psychédélique, art, Art fractal&#10;&#10;Description générée automatiquement">
            <a:extLst>
              <a:ext uri="{FF2B5EF4-FFF2-40B4-BE49-F238E27FC236}">
                <a16:creationId xmlns:a16="http://schemas.microsoft.com/office/drawing/2014/main" id="{EE28368C-C211-1D02-4B71-D49A45FE2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8" y="1831805"/>
            <a:ext cx="1396355" cy="1080000"/>
          </a:xfrm>
          <a:prstGeom prst="flowChartConnector">
            <a:avLst/>
          </a:prstGeom>
        </p:spPr>
      </p:pic>
      <p:pic>
        <p:nvPicPr>
          <p:cNvPr id="24" name="Image 23" descr="Une image contenant carte&#10;&#10;Description générée automatiquement">
            <a:extLst>
              <a:ext uri="{FF2B5EF4-FFF2-40B4-BE49-F238E27FC236}">
                <a16:creationId xmlns:a16="http://schemas.microsoft.com/office/drawing/2014/main" id="{1130B6D6-A4E1-0AFA-FDE0-4D69E4169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1" y="3576870"/>
            <a:ext cx="1396355" cy="1080000"/>
          </a:xfrm>
          <a:prstGeom prst="ellipse">
            <a:avLst/>
          </a:prstGeom>
        </p:spPr>
      </p:pic>
      <p:pic>
        <p:nvPicPr>
          <p:cNvPr id="27" name="Image 26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BBA06A63-8099-2886-4178-38612E45B8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7" y="5165387"/>
            <a:ext cx="1396355" cy="1080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9562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>
            <a:hlinkClick r:id="rId3" action="ppaction://hlinksldjump"/>
            <a:extLst>
              <a:ext uri="{FF2B5EF4-FFF2-40B4-BE49-F238E27FC236}">
                <a16:creationId xmlns:a16="http://schemas.microsoft.com/office/drawing/2014/main" id="{F4FE949C-79E5-7C6F-BAB1-56C3328A8B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3290" r="23290"/>
          <a:stretch/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5838EE-71BA-AF8A-B6BF-B085A78243DD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/>
        <p:txBody>
          <a:bodyPr/>
          <a:lstStyle/>
          <a:p>
            <a:r>
              <a:rPr lang="fr-FR" dirty="0"/>
              <a:t>UMC OCS Grand Est privilégié :</a:t>
            </a:r>
          </a:p>
          <a:p>
            <a:r>
              <a:rPr lang="fr-FR" dirty="0"/>
              <a:t>- Bati 50m²</a:t>
            </a:r>
          </a:p>
          <a:p>
            <a:r>
              <a:rPr lang="fr-FR" dirty="0"/>
              <a:t>- Imperméable non bâti 250m²</a:t>
            </a:r>
          </a:p>
          <a:p>
            <a:r>
              <a:rPr lang="fr-FR" dirty="0"/>
              <a:t>- Perméable 250 m²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004E3C-E388-B1A5-1596-917E9DA592EB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/>
        <p:txBody>
          <a:bodyPr/>
          <a:lstStyle/>
          <a:p>
            <a:r>
              <a:rPr lang="fr-FR"/>
              <a:t>Précision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805D00-DFD0-A271-131F-FE31541D46CE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/>
        <p:txBody>
          <a:bodyPr/>
          <a:lstStyle/>
          <a:p>
            <a:r>
              <a:rPr lang="fr-FR" sz="1400" dirty="0"/>
              <a:t>Garder la qualité de la base OCS Grand EST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1A9DC92-0861-D2AC-93A4-32096F95097F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500265" y="3288869"/>
            <a:ext cx="2973978" cy="286232"/>
          </a:xfrm>
        </p:spPr>
        <p:txBody>
          <a:bodyPr/>
          <a:lstStyle/>
          <a:p>
            <a:r>
              <a:rPr lang="fr-FR"/>
              <a:t>Cas Particulier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F034795-E57C-9AA9-EBA0-46311B5FAF47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439960" y="3575101"/>
            <a:ext cx="3360154" cy="2199728"/>
          </a:xfrm>
        </p:spPr>
        <p:txBody>
          <a:bodyPr/>
          <a:lstStyle/>
          <a:p>
            <a:pPr marL="0" indent="0">
              <a:buNone/>
            </a:pPr>
            <a:r>
              <a:rPr lang="fr-FR" sz="1400"/>
              <a:t>Boisement en ville</a:t>
            </a:r>
          </a:p>
          <a:p>
            <a:pPr marL="0" indent="0">
              <a:buNone/>
            </a:pPr>
            <a:r>
              <a:rPr lang="fr-FR" sz="1400">
                <a:effectLst/>
              </a:rPr>
              <a:t>Bassins artificiels </a:t>
            </a:r>
            <a:endParaRPr lang="fr-FR" sz="14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400"/>
          </a:p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060981A-B45D-C94F-AC55-9A675E9D753F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83153B5-923A-1A10-2A1E-4F23E1783B80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8240868" y="3379557"/>
            <a:ext cx="36000" cy="756000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DA7E08A-7F57-6437-028E-CBFB8C0FB63B}"/>
              </a:ext>
            </a:extLst>
          </p:cNvPr>
          <p:cNvSpPr txBox="1">
            <a:spLocks/>
          </p:cNvSpPr>
          <p:nvPr/>
        </p:nvSpPr>
        <p:spPr>
          <a:xfrm>
            <a:off x="618689" y="205690"/>
            <a:ext cx="11099814" cy="690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Correspondance niv5/CS/LCR – UMC</a:t>
            </a:r>
          </a:p>
        </p:txBody>
      </p:sp>
    </p:spTree>
    <p:extLst>
      <p:ext uri="{BB962C8B-B14F-4D97-AF65-F5344CB8AC3E}">
        <p14:creationId xmlns:p14="http://schemas.microsoft.com/office/powerpoint/2010/main" val="420966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EA142525-874E-9426-1E5B-2DF584D113C4}"/>
              </a:ext>
            </a:extLst>
          </p:cNvPr>
          <p:cNvSpPr txBox="1">
            <a:spLocks/>
          </p:cNvSpPr>
          <p:nvPr/>
        </p:nvSpPr>
        <p:spPr>
          <a:xfrm>
            <a:off x="5036617" y="1927491"/>
            <a:ext cx="2293311" cy="3481273"/>
          </a:xfrm>
          <a:prstGeom prst="roundRect">
            <a:avLst>
              <a:gd name="adj" fmla="val 6577"/>
            </a:avLst>
          </a:prstGeom>
          <a:solidFill>
            <a:schemeClr val="bg1"/>
          </a:solidFill>
          <a:ln w="73025"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 lIns="180000" tIns="180000" rIns="180000" bIns="18000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None/>
              <a:defRPr sz="2000" b="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 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4049091F-3672-26FF-3479-9BABE05ED839}"/>
              </a:ext>
            </a:extLst>
          </p:cNvPr>
          <p:cNvSpPr txBox="1">
            <a:spLocks/>
          </p:cNvSpPr>
          <p:nvPr/>
        </p:nvSpPr>
        <p:spPr>
          <a:xfrm>
            <a:off x="7460506" y="1927492"/>
            <a:ext cx="2293311" cy="3481273"/>
          </a:xfrm>
          <a:prstGeom prst="roundRect">
            <a:avLst>
              <a:gd name="adj" fmla="val 6577"/>
            </a:avLst>
          </a:prstGeom>
          <a:solidFill>
            <a:schemeClr val="bg1"/>
          </a:solidFill>
          <a:ln w="73025"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 lIns="180000" tIns="180000" rIns="180000" bIns="18000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None/>
              <a:defRPr sz="2000" b="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 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B2B22EAE-5F05-5203-6091-10967BE521AA}"/>
              </a:ext>
            </a:extLst>
          </p:cNvPr>
          <p:cNvSpPr txBox="1">
            <a:spLocks/>
          </p:cNvSpPr>
          <p:nvPr/>
        </p:nvSpPr>
        <p:spPr>
          <a:xfrm>
            <a:off x="2620007" y="1927492"/>
            <a:ext cx="2293311" cy="3481273"/>
          </a:xfrm>
          <a:prstGeom prst="roundRect">
            <a:avLst>
              <a:gd name="adj" fmla="val 6577"/>
            </a:avLst>
          </a:prstGeom>
          <a:solidFill>
            <a:schemeClr val="bg1"/>
          </a:solidFill>
          <a:ln w="73025"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txBody>
          <a:bodyPr lIns="180000" tIns="180000" rIns="180000" bIns="18000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None/>
              <a:defRPr sz="2000" b="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 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63B716-7FDF-A257-03B1-4AB39A1F1A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2200" y="206375"/>
            <a:ext cx="11099800" cy="690563"/>
          </a:xfrm>
        </p:spPr>
        <p:txBody>
          <a:bodyPr/>
          <a:lstStyle/>
          <a:p>
            <a:r>
              <a:rPr lang="fr-FR"/>
              <a:t>Notre positionnement 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E964361-9739-1376-E5F7-FA98EC276692}"/>
              </a:ext>
            </a:extLst>
          </p:cNvPr>
          <p:cNvGrpSpPr/>
          <p:nvPr/>
        </p:nvGrpSpPr>
        <p:grpSpPr>
          <a:xfrm>
            <a:off x="366507" y="1727497"/>
            <a:ext cx="11637105" cy="3428703"/>
            <a:chOff x="366507" y="1727497"/>
            <a:chExt cx="11637105" cy="34287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636A6D0-C52C-CD5A-BF70-9D19E0EED8B3}"/>
                </a:ext>
              </a:extLst>
            </p:cNvPr>
            <p:cNvSpPr/>
            <p:nvPr/>
          </p:nvSpPr>
          <p:spPr>
            <a:xfrm>
              <a:off x="366507" y="4029601"/>
              <a:ext cx="2160794" cy="1126599"/>
            </a:xfrm>
            <a:prstGeom prst="rect">
              <a:avLst/>
            </a:prstGeom>
            <a:gradFill>
              <a:gsLst>
                <a:gs pos="0">
                  <a:srgbClr val="0D73A8"/>
                </a:gs>
                <a:gs pos="50000">
                  <a:srgbClr val="29ACA4"/>
                </a:gs>
                <a:gs pos="100000">
                  <a:srgbClr val="39CD93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ACQUISITION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C2293-82DF-699D-E944-746F481513B4}"/>
                </a:ext>
              </a:extLst>
            </p:cNvPr>
            <p:cNvSpPr/>
            <p:nvPr/>
          </p:nvSpPr>
          <p:spPr>
            <a:xfrm>
              <a:off x="2696753" y="4029600"/>
              <a:ext cx="2160794" cy="1126600"/>
            </a:xfrm>
            <a:prstGeom prst="rect">
              <a:avLst/>
            </a:prstGeom>
            <a:gradFill>
              <a:gsLst>
                <a:gs pos="0">
                  <a:srgbClr val="0D73A8"/>
                </a:gs>
                <a:gs pos="50000">
                  <a:srgbClr val="29ACA4"/>
                </a:gs>
                <a:gs pos="100000">
                  <a:srgbClr val="39CD93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PRODUCTION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39EC5-239C-9ADF-9FC9-C700425D88B4}"/>
                </a:ext>
              </a:extLst>
            </p:cNvPr>
            <p:cNvSpPr/>
            <p:nvPr/>
          </p:nvSpPr>
          <p:spPr>
            <a:xfrm>
              <a:off x="5117203" y="4029599"/>
              <a:ext cx="2160794" cy="1126601"/>
            </a:xfrm>
            <a:prstGeom prst="rect">
              <a:avLst/>
            </a:prstGeom>
            <a:gradFill>
              <a:gsLst>
                <a:gs pos="0">
                  <a:srgbClr val="0D73A8"/>
                </a:gs>
                <a:gs pos="50000">
                  <a:srgbClr val="29ACA4"/>
                </a:gs>
                <a:gs pos="100000">
                  <a:srgbClr val="39CD93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VALORISATION </a:t>
              </a:r>
            </a:p>
            <a:p>
              <a:pPr algn="ctr"/>
              <a:r>
                <a:rPr lang="fr-FR" b="1"/>
                <a:t>&amp;</a:t>
              </a:r>
            </a:p>
            <a:p>
              <a:pPr algn="ctr"/>
              <a:r>
                <a:rPr lang="fr-FR" b="1"/>
                <a:t>ACCOMPAGNEMENT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196707-A012-BF17-3893-80EFC2384EFC}"/>
                </a:ext>
              </a:extLst>
            </p:cNvPr>
            <p:cNvSpPr/>
            <p:nvPr/>
          </p:nvSpPr>
          <p:spPr>
            <a:xfrm>
              <a:off x="7516239" y="4029599"/>
              <a:ext cx="2160794" cy="1126601"/>
            </a:xfrm>
            <a:prstGeom prst="rect">
              <a:avLst/>
            </a:prstGeom>
            <a:gradFill>
              <a:gsLst>
                <a:gs pos="0">
                  <a:srgbClr val="0D73A8"/>
                </a:gs>
                <a:gs pos="50000">
                  <a:srgbClr val="29ACA4"/>
                </a:gs>
                <a:gs pos="100000">
                  <a:srgbClr val="39CD93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INDICATEURS </a:t>
              </a:r>
            </a:p>
            <a:p>
              <a:pPr algn="ctr"/>
              <a:r>
                <a:rPr lang="fr-FR" b="1"/>
                <a:t>&amp;</a:t>
              </a:r>
            </a:p>
            <a:p>
              <a:pPr algn="ctr"/>
              <a:r>
                <a:rPr lang="fr-FR" b="1"/>
                <a:t>SERVICES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B5CD56-8CF4-C242-4C9B-4A26402EE349}"/>
                </a:ext>
              </a:extLst>
            </p:cNvPr>
            <p:cNvSpPr/>
            <p:nvPr/>
          </p:nvSpPr>
          <p:spPr>
            <a:xfrm>
              <a:off x="9842818" y="4029598"/>
              <a:ext cx="2160794" cy="1126601"/>
            </a:xfrm>
            <a:prstGeom prst="rect">
              <a:avLst/>
            </a:prstGeom>
            <a:gradFill>
              <a:gsLst>
                <a:gs pos="0">
                  <a:srgbClr val="0D73A8"/>
                </a:gs>
                <a:gs pos="50000">
                  <a:srgbClr val="29ACA4"/>
                </a:gs>
                <a:gs pos="100000">
                  <a:srgbClr val="39CD93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DECISIONS</a:t>
              </a:r>
            </a:p>
            <a:p>
              <a:pPr algn="ctr"/>
              <a:r>
                <a:rPr lang="fr-FR" b="1"/>
                <a:t>(CLIENTS)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ACA7BE4-52B0-4E58-3C89-FDD6DBFE7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3738" y="2091241"/>
              <a:ext cx="1418954" cy="1373909"/>
            </a:xfrm>
            <a:prstGeom prst="rect">
              <a:avLst/>
            </a:prstGeom>
          </p:spPr>
        </p:pic>
        <p:pic>
          <p:nvPicPr>
            <p:cNvPr id="21" name="Image 20" descr="Une image contenant trombone&#10;&#10;Description générée automatiquement">
              <a:extLst>
                <a:ext uri="{FF2B5EF4-FFF2-40B4-BE49-F238E27FC236}">
                  <a16:creationId xmlns:a16="http://schemas.microsoft.com/office/drawing/2014/main" id="{BA6CF8C4-3E63-C055-6922-08A35FA4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07" y="1727497"/>
              <a:ext cx="2101396" cy="2101396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01BFA5D-7317-92D3-2BD6-EE1A9992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1878" y="2220248"/>
              <a:ext cx="1338368" cy="1192585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8E461A4-0CD2-AFFD-1020-7512CD862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258" y="2028547"/>
              <a:ext cx="1693339" cy="1639582"/>
            </a:xfrm>
            <a:prstGeom prst="rect">
              <a:avLst/>
            </a:prstGeom>
          </p:spPr>
        </p:pic>
        <p:pic>
          <p:nvPicPr>
            <p:cNvPr id="24" name="Image 23" descr="Une image contenant texte, extérieur&#10;&#10;Description générée automatiquement">
              <a:extLst>
                <a:ext uri="{FF2B5EF4-FFF2-40B4-BE49-F238E27FC236}">
                  <a16:creationId xmlns:a16="http://schemas.microsoft.com/office/drawing/2014/main" id="{FE23DB75-7555-4059-92E8-F78E2E81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662" y="2308446"/>
              <a:ext cx="1593163" cy="939501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144DEB9-D190-ACF5-441D-D261F35B103B}"/>
              </a:ext>
            </a:extLst>
          </p:cNvPr>
          <p:cNvSpPr txBox="1"/>
          <p:nvPr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40447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7" descr="Une image contenant Caractère coloré, art psychédélique, art, Art fractal&#10;&#10;Description générée automatiquement">
            <a:extLst>
              <a:ext uri="{FF2B5EF4-FFF2-40B4-BE49-F238E27FC236}">
                <a16:creationId xmlns:a16="http://schemas.microsoft.com/office/drawing/2014/main" id="{3160CB85-7279-0DFA-4B45-527A01AE8E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4" r="30064"/>
          <a:stretch/>
        </p:blipFill>
        <p:spPr/>
      </p:pic>
      <p:pic>
        <p:nvPicPr>
          <p:cNvPr id="31" name="Espace réservé pour une image  30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361BC4FD-131E-B3AC-2B71-4E7308D58A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6" r="30076"/>
          <a:stretch>
            <a:fillRect/>
          </a:stretch>
        </p:blipFill>
        <p:spPr/>
      </p:pic>
      <p:pic>
        <p:nvPicPr>
          <p:cNvPr id="29" name="Espace réservé pour une image  28" descr="Une image contenant carte&#10;&#10;Description générée automatiquement">
            <a:extLst>
              <a:ext uri="{FF2B5EF4-FFF2-40B4-BE49-F238E27FC236}">
                <a16:creationId xmlns:a16="http://schemas.microsoft.com/office/drawing/2014/main" id="{88714AFE-992D-1C94-FD47-5266DB8002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4" r="30064"/>
          <a:stretch>
            <a:fillRect/>
          </a:stretch>
        </p:blipFill>
        <p:spPr/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DA7E08A-7F57-6437-028E-CBFB8C0FB63B}"/>
              </a:ext>
            </a:extLst>
          </p:cNvPr>
          <p:cNvSpPr txBox="1">
            <a:spLocks/>
          </p:cNvSpPr>
          <p:nvPr/>
        </p:nvSpPr>
        <p:spPr>
          <a:xfrm>
            <a:off x="618689" y="205690"/>
            <a:ext cx="11099814" cy="690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Correspondance niv5/CS/LCR – correspondance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7E72000-756C-27A0-8048-42D90AFBE0E6}"/>
              </a:ext>
            </a:extLst>
          </p:cNvPr>
          <p:cNvSpPr txBox="1"/>
          <p:nvPr/>
        </p:nvSpPr>
        <p:spPr>
          <a:xfrm>
            <a:off x="7352031" y="1640114"/>
            <a:ext cx="4640677" cy="434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solidFill>
                  <a:schemeClr val="accent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            	</a:t>
            </a:r>
            <a:r>
              <a:rPr lang="fr-FR" sz="1600" dirty="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Objectif : trouver le meilleur compromis     	dans l’usage de la donnée et son 	exploitabilité dans le temps.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 i="1" dirty="0">
                <a:solidFill>
                  <a:schemeClr val="accent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Exemple : </a:t>
            </a:r>
            <a:r>
              <a:rPr lang="fr-FR" sz="1600" dirty="0">
                <a:solidFill>
                  <a:schemeClr val="accent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Détection des postes CS2.1.1 (</a:t>
            </a:r>
            <a:r>
              <a:rPr lang="fr-FR" sz="1600" dirty="0">
                <a:solidFill>
                  <a:schemeClr val="accent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Formation arborée avec usage résidentiel, de production secondaire ou tertiaire, ou d'infrastructures) :  250m² (UMC OCS Grand Est)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accent3"/>
                </a:solidFill>
                <a:latin typeface="Franklin Gothic Book" panose="020B0503020102020204" pitchFamily="34" charset="0"/>
              </a:rPr>
              <a:t>Affichage OCS Grand Est – CS : </a:t>
            </a:r>
            <a:endParaRPr lang="fr-FR" sz="1600" dirty="0">
              <a:solidFill>
                <a:schemeClr val="accent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lvl="2" indent="-177800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Franklin Gothic Book" panose="020B0503020102020204" pitchFamily="34" charset="0"/>
              <a:buChar char="›"/>
            </a:pPr>
            <a:r>
              <a:rPr lang="fr-FR" sz="16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Si &gt; 250m² :  CS 211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accent3"/>
                </a:solidFill>
                <a:latin typeface="Franklin Gothic Book" panose="020B0503020102020204" pitchFamily="34" charset="0"/>
              </a:rPr>
              <a:t>Affichage OCS Grand Est – LCR :</a:t>
            </a:r>
          </a:p>
          <a:p>
            <a:pPr marL="355600" lvl="2" indent="-177800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Franklin Gothic Book" panose="020B0503020102020204" pitchFamily="34" charset="0"/>
              <a:buChar char="›"/>
            </a:pPr>
            <a:r>
              <a:rPr lang="fr-FR" sz="16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Si &lt; 2 500m² :  Artificialisé (LCR 2, 3 ou 4)</a:t>
            </a:r>
          </a:p>
          <a:p>
            <a:pPr marL="355600" lvl="2" indent="-177800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Franklin Gothic Book" panose="020B0503020102020204" pitchFamily="34" charset="0"/>
              <a:buChar char="›"/>
            </a:pPr>
            <a:r>
              <a:rPr lang="fr-FR" sz="1600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Si ≥ 2 500m² : Non artificialisé (LCR 10)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600" dirty="0">
              <a:solidFill>
                <a:schemeClr val="accent6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68ACF81-C07D-663A-4171-E1373F83E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274" y="1792514"/>
            <a:ext cx="585267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69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D4C177-F30E-A3EC-F859-36443AE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Tableaux de correspondance</a:t>
            </a:r>
          </a:p>
        </p:txBody>
      </p:sp>
      <p:pic>
        <p:nvPicPr>
          <p:cNvPr id="9" name="Espace réservé pour une image  8" descr="Bannière de différents indicateurs sur un mur bleu">
            <a:extLst>
              <a:ext uri="{FF2B5EF4-FFF2-40B4-BE49-F238E27FC236}">
                <a16:creationId xmlns:a16="http://schemas.microsoft.com/office/drawing/2014/main" id="{ADC74487-92DA-A8DB-3F8B-BB9C02E32A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5" b="29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2546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75A4CA-1F1E-465F-20FA-703AAEB711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Description 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BA9B5C4F-F57C-CA7B-DCCF-C8074992495C}"/>
              </a:ext>
            </a:extLst>
          </p:cNvPr>
          <p:cNvSpPr txBox="1">
            <a:spLocks/>
          </p:cNvSpPr>
          <p:nvPr/>
        </p:nvSpPr>
        <p:spPr>
          <a:xfrm>
            <a:off x="433927" y="1121350"/>
            <a:ext cx="8415783" cy="854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Franklin Gothic Book" panose="020B0503020102020204" pitchFamily="34" charset="0"/>
              <a:buChar char=" "/>
              <a:defRPr sz="16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4291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25475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806450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987425" indent="-1809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Synthétise les associations rencontrées par département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99E9FC-3289-8BE6-8CA3-5798469EB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7" y="1606551"/>
            <a:ext cx="8845445" cy="44368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D86981-93EF-665E-F227-657D539C4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082" y="1606551"/>
            <a:ext cx="2952750" cy="12401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6C5E5F-739A-7281-16F2-099E400AA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082" y="3429000"/>
            <a:ext cx="29527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65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F4A2D7-DA99-ED0E-5CA2-24A415862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1514" y="3642167"/>
            <a:ext cx="4313763" cy="2691033"/>
          </a:xfrm>
        </p:spPr>
        <p:txBody>
          <a:bodyPr/>
          <a:lstStyle/>
          <a:p>
            <a:r>
              <a:rPr lang="fr-FR"/>
              <a:t>Information sur le niveau 4 de nomenclature OCS Grand Est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D463F74-AEF3-034A-70D6-BC1E52855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Description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2DD550-F455-50F5-0D4A-CD60EBF2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43" y="3460995"/>
            <a:ext cx="2582943" cy="3124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2ABB39-950B-E22E-05EB-6249FC57F0FE}"/>
              </a:ext>
            </a:extLst>
          </p:cNvPr>
          <p:cNvSpPr/>
          <p:nvPr/>
        </p:nvSpPr>
        <p:spPr>
          <a:xfrm>
            <a:off x="1214299" y="5274552"/>
            <a:ext cx="2726105" cy="461913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B2C941-702B-C557-0AC4-DE81A2A4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24" y="1121535"/>
            <a:ext cx="7786541" cy="2114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32C74-1A78-F474-58EA-448B30FBD15E}"/>
              </a:ext>
            </a:extLst>
          </p:cNvPr>
          <p:cNvSpPr/>
          <p:nvPr/>
        </p:nvSpPr>
        <p:spPr>
          <a:xfrm>
            <a:off x="1602557" y="1080941"/>
            <a:ext cx="952107" cy="215545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A5DAD-04D2-652D-34A1-672AD66E6A5E}"/>
              </a:ext>
            </a:extLst>
          </p:cNvPr>
          <p:cNvSpPr/>
          <p:nvPr/>
        </p:nvSpPr>
        <p:spPr>
          <a:xfrm>
            <a:off x="923825" y="3464351"/>
            <a:ext cx="3252249" cy="3346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87D0719B-F5EA-582D-8E86-F2BE4746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420" y="3666274"/>
            <a:ext cx="1484242" cy="2985351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F4A2D7-DA99-ED0E-5CA2-24A415862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1514" y="3642167"/>
            <a:ext cx="4313763" cy="2691033"/>
          </a:xfrm>
        </p:spPr>
        <p:txBody>
          <a:bodyPr/>
          <a:lstStyle/>
          <a:p>
            <a:r>
              <a:rPr lang="fr-FR"/>
              <a:t>Information sur le niveau 5 de nomenclature OCS Grand Est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D463F74-AEF3-034A-70D6-BC1E52855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Description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2ABB39-950B-E22E-05EB-6249FC57F0FE}"/>
              </a:ext>
            </a:extLst>
          </p:cNvPr>
          <p:cNvSpPr/>
          <p:nvPr/>
        </p:nvSpPr>
        <p:spPr>
          <a:xfrm>
            <a:off x="1772239" y="4091233"/>
            <a:ext cx="1630838" cy="405353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B2C941-702B-C557-0AC4-DE81A2A4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24" y="1121535"/>
            <a:ext cx="7786541" cy="2114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32C74-1A78-F474-58EA-448B30FBD15E}"/>
              </a:ext>
            </a:extLst>
          </p:cNvPr>
          <p:cNvSpPr/>
          <p:nvPr/>
        </p:nvSpPr>
        <p:spPr>
          <a:xfrm>
            <a:off x="2432115" y="1099560"/>
            <a:ext cx="612743" cy="215545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A5DAD-04D2-652D-34A1-672AD66E6A5E}"/>
              </a:ext>
            </a:extLst>
          </p:cNvPr>
          <p:cNvSpPr/>
          <p:nvPr/>
        </p:nvSpPr>
        <p:spPr>
          <a:xfrm>
            <a:off x="923825" y="3464351"/>
            <a:ext cx="3252249" cy="3346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874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3067CC-22EA-2C81-BDB6-1A1D7D4E7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39" y="4151117"/>
            <a:ext cx="3101419" cy="203929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F4A2D7-DA99-ED0E-5CA2-24A415862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1514" y="3642167"/>
            <a:ext cx="4313763" cy="2691033"/>
          </a:xfrm>
        </p:spPr>
        <p:txBody>
          <a:bodyPr/>
          <a:lstStyle/>
          <a:p>
            <a:r>
              <a:rPr lang="fr-FR"/>
              <a:t>Information sur le champ CS de nomenclature OCS Grand Est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D463F74-AEF3-034A-70D6-BC1E52855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Description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2ABB39-950B-E22E-05EB-6249FC57F0FE}"/>
              </a:ext>
            </a:extLst>
          </p:cNvPr>
          <p:cNvSpPr/>
          <p:nvPr/>
        </p:nvSpPr>
        <p:spPr>
          <a:xfrm>
            <a:off x="999239" y="5601134"/>
            <a:ext cx="1800522" cy="498008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B2C941-702B-C557-0AC4-DE81A2A4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24" y="1121535"/>
            <a:ext cx="7786541" cy="2114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32C74-1A78-F474-58EA-448B30FBD15E}"/>
              </a:ext>
            </a:extLst>
          </p:cNvPr>
          <p:cNvSpPr/>
          <p:nvPr/>
        </p:nvSpPr>
        <p:spPr>
          <a:xfrm>
            <a:off x="2708635" y="1099561"/>
            <a:ext cx="3296239" cy="96491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A5DAD-04D2-652D-34A1-672AD66E6A5E}"/>
              </a:ext>
            </a:extLst>
          </p:cNvPr>
          <p:cNvSpPr/>
          <p:nvPr/>
        </p:nvSpPr>
        <p:spPr>
          <a:xfrm>
            <a:off x="923825" y="3464351"/>
            <a:ext cx="3252249" cy="3346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885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F4A2D7-DA99-ED0E-5CA2-24A415862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1514" y="3642167"/>
            <a:ext cx="4313763" cy="2691033"/>
          </a:xfrm>
        </p:spPr>
        <p:txBody>
          <a:bodyPr/>
          <a:lstStyle/>
          <a:p>
            <a:r>
              <a:rPr lang="fr-FR" dirty="0"/>
              <a:t>Nomenclature au regard de la LCR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D463F74-AEF3-034A-70D6-BC1E52855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Description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B2C941-702B-C557-0AC4-DE81A2A4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24" y="1121535"/>
            <a:ext cx="7786541" cy="2114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32C74-1A78-F474-58EA-448B30FBD15E}"/>
              </a:ext>
            </a:extLst>
          </p:cNvPr>
          <p:cNvSpPr/>
          <p:nvPr/>
        </p:nvSpPr>
        <p:spPr>
          <a:xfrm>
            <a:off x="5941877" y="1149561"/>
            <a:ext cx="1967212" cy="9240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A5DAD-04D2-652D-34A1-672AD66E6A5E}"/>
              </a:ext>
            </a:extLst>
          </p:cNvPr>
          <p:cNvSpPr/>
          <p:nvPr/>
        </p:nvSpPr>
        <p:spPr>
          <a:xfrm>
            <a:off x="311085" y="3921552"/>
            <a:ext cx="4732255" cy="21148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F4641F-0D02-9596-98B3-39443263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02" y="4029231"/>
            <a:ext cx="4197008" cy="191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70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F4A2D7-DA99-ED0E-5CA2-24A415862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26483" y="3429001"/>
            <a:ext cx="4313763" cy="3091026"/>
          </a:xfrm>
        </p:spPr>
        <p:txBody>
          <a:bodyPr/>
          <a:lstStyle/>
          <a:p>
            <a:r>
              <a:rPr lang="fr-FR" dirty="0">
                <a:hlinkClick r:id="rId3" action="ppaction://hlinksldjump"/>
              </a:rPr>
              <a:t>Tableau de correspondance – Description 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D463F74-AEF3-034A-70D6-BC1E52855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Description </a:t>
            </a:r>
          </a:p>
        </p:txBody>
      </p:sp>
      <p:pic>
        <p:nvPicPr>
          <p:cNvPr id="9" name="Image 8">
            <a:hlinkClick r:id="rId3" action="ppaction://hlinksldjump"/>
            <a:extLst>
              <a:ext uri="{FF2B5EF4-FFF2-40B4-BE49-F238E27FC236}">
                <a16:creationId xmlns:a16="http://schemas.microsoft.com/office/drawing/2014/main" id="{36B2C941-702B-C557-0AC4-DE81A2A45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824" y="1121535"/>
            <a:ext cx="7786541" cy="2114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32C74-1A78-F474-58EA-448B30FBD15E}"/>
              </a:ext>
            </a:extLst>
          </p:cNvPr>
          <p:cNvSpPr/>
          <p:nvPr/>
        </p:nvSpPr>
        <p:spPr>
          <a:xfrm>
            <a:off x="7739406" y="1121535"/>
            <a:ext cx="1847654" cy="9240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A5DAD-04D2-652D-34A1-672AD66E6A5E}"/>
              </a:ext>
            </a:extLst>
          </p:cNvPr>
          <p:cNvSpPr/>
          <p:nvPr/>
        </p:nvSpPr>
        <p:spPr>
          <a:xfrm>
            <a:off x="263949" y="3855563"/>
            <a:ext cx="6627045" cy="232842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5DBC52-9B34-1E71-B6EE-7FED9B2F6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4040688"/>
            <a:ext cx="6302212" cy="19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34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DF504E6-0319-CEC9-7F15-1F44F4F47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90" y="4072681"/>
            <a:ext cx="5000195" cy="1812967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F4A2D7-DA99-ED0E-5CA2-24A415862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1514" y="3642167"/>
            <a:ext cx="4313763" cy="2691033"/>
          </a:xfrm>
        </p:spPr>
        <p:txBody>
          <a:bodyPr/>
          <a:lstStyle/>
          <a:p>
            <a:r>
              <a:rPr lang="fr-FR"/>
              <a:t>Information du champ nomenclature LCR appliqué sur le polygone grâce à la correspondance des renseignements niv4, niv5 et CS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D463F74-AEF3-034A-70D6-BC1E52855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Description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2ABB39-950B-E22E-05EB-6249FC57F0FE}"/>
              </a:ext>
            </a:extLst>
          </p:cNvPr>
          <p:cNvSpPr/>
          <p:nvPr/>
        </p:nvSpPr>
        <p:spPr>
          <a:xfrm>
            <a:off x="499896" y="5015060"/>
            <a:ext cx="508772" cy="216816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B2C941-702B-C557-0AC4-DE81A2A45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824" y="1121535"/>
            <a:ext cx="7786541" cy="2114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32C74-1A78-F474-58EA-448B30FBD15E}"/>
              </a:ext>
            </a:extLst>
          </p:cNvPr>
          <p:cNvSpPr/>
          <p:nvPr/>
        </p:nvSpPr>
        <p:spPr>
          <a:xfrm>
            <a:off x="2875175" y="1875981"/>
            <a:ext cx="2894029" cy="144225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A5DAD-04D2-652D-34A1-672AD66E6A5E}"/>
              </a:ext>
            </a:extLst>
          </p:cNvPr>
          <p:cNvSpPr/>
          <p:nvPr/>
        </p:nvSpPr>
        <p:spPr>
          <a:xfrm>
            <a:off x="113122" y="3921552"/>
            <a:ext cx="5165887" cy="21148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769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DFD223D-5D81-D33F-B316-2A4166AB372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/>
              <a:t>Correspondance de 3 champs de nomenclature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F934D36-5AC8-EDAF-B0BD-9104A3382E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/>
              <a:t>Alerte si mauvaise correspondance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6DE0055-FD2F-6FFD-E3D7-E1F799F572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r-FR"/>
              <a:t>Qualification LCR adaptée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26C31AC-D5E1-AA51-E91F-99D38B105C3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/>
              <a:t>Assurance Qualité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7D896EE-8EBA-9DD8-DD47-A5264D7DF8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Garanti de qualité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E780747-BA11-22B2-722D-27B9DF39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1681" y="1881516"/>
            <a:ext cx="1048603" cy="109737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A31BB7C-F3A5-A8AF-1E6A-31B927E3AD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13131" y="1629507"/>
            <a:ext cx="1702149" cy="162971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B0D1087-AD4C-3536-F2C4-22B590D2D9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9" y="4360918"/>
            <a:ext cx="1388786" cy="134469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72407D8-F62C-D1A0-2B95-5BB27B54D70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13" y="4321845"/>
            <a:ext cx="1429140" cy="13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3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01A270-5EE7-E921-2345-2B5BCE53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Cheminement technique</a:t>
            </a:r>
          </a:p>
          <a:p>
            <a:pPr lvl="1"/>
            <a:r>
              <a:rPr lang="fr-FR" dirty="0"/>
              <a:t>Objectifs</a:t>
            </a:r>
          </a:p>
          <a:p>
            <a:pPr lvl="1"/>
            <a:r>
              <a:rPr lang="fr-FR" dirty="0"/>
              <a:t>Etapes concernées</a:t>
            </a:r>
          </a:p>
          <a:p>
            <a:pPr lvl="1"/>
            <a:r>
              <a:rPr lang="fr-FR" dirty="0"/>
              <a:t>Reprise des millésimes 2019 et 2010 pour répondre à la LCR</a:t>
            </a:r>
          </a:p>
          <a:p>
            <a:pPr lvl="1"/>
            <a:r>
              <a:rPr lang="fr-FR" dirty="0"/>
              <a:t>Intégration du champ CS_IGN</a:t>
            </a:r>
          </a:p>
          <a:p>
            <a:r>
              <a:rPr lang="fr-FR" dirty="0"/>
              <a:t>Correspondance niv5/CS_IGN/LCR</a:t>
            </a:r>
          </a:p>
          <a:p>
            <a:pPr lvl="1"/>
            <a:r>
              <a:rPr lang="fr-FR" dirty="0"/>
              <a:t>Correspondance CS_IGN/LCR</a:t>
            </a:r>
          </a:p>
          <a:p>
            <a:pPr lvl="1"/>
            <a:r>
              <a:rPr lang="fr-FR" dirty="0"/>
              <a:t>Particularité nomenclature IGN</a:t>
            </a:r>
          </a:p>
          <a:p>
            <a:pPr lvl="1"/>
            <a:r>
              <a:rPr lang="fr-FR" dirty="0"/>
              <a:t>Anticipation UMC</a:t>
            </a:r>
          </a:p>
          <a:p>
            <a:pPr lvl="1"/>
            <a:r>
              <a:rPr lang="fr-FR" dirty="0"/>
              <a:t>Méthodologie et application</a:t>
            </a:r>
          </a:p>
          <a:p>
            <a:r>
              <a:rPr lang="fr-FR" dirty="0"/>
              <a:t>Tableau de correspondance</a:t>
            </a:r>
          </a:p>
          <a:p>
            <a:pPr lvl="1"/>
            <a:r>
              <a:rPr lang="fr-FR" dirty="0"/>
              <a:t>Description</a:t>
            </a:r>
          </a:p>
          <a:p>
            <a:pPr lvl="1"/>
            <a:r>
              <a:rPr lang="fr-FR" dirty="0"/>
              <a:t>Garantie de qualité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E93D15-964A-4ADD-89CD-566C5DD4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Ordre du jour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F7997A9B-C771-A5D5-FE90-8CF85A7E23B9}"/>
              </a:ext>
            </a:extLst>
          </p:cNvPr>
          <p:cNvSpPr txBox="1">
            <a:spLocks/>
          </p:cNvSpPr>
          <p:nvPr/>
        </p:nvSpPr>
        <p:spPr>
          <a:xfrm>
            <a:off x="473497" y="896367"/>
            <a:ext cx="6587179" cy="57559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150" lvl="2" indent="-285750"/>
            <a:endParaRPr lang="fr-FR" sz="1200" i="1">
              <a:latin typeface="Franklin Gothic Book" panose="020B050302010202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ECAF860-8EE4-776F-178C-BE73B33129E9}"/>
              </a:ext>
            </a:extLst>
          </p:cNvPr>
          <p:cNvSpPr txBox="1"/>
          <p:nvPr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</p:spTree>
    <p:extLst>
      <p:ext uri="{BB962C8B-B14F-4D97-AF65-F5344CB8AC3E}">
        <p14:creationId xmlns:p14="http://schemas.microsoft.com/office/powerpoint/2010/main" val="3734758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ractère coloré, art psychédélique, art, Art fractal&#10;&#10;Description générée automatiquement">
            <a:extLst>
              <a:ext uri="{FF2B5EF4-FFF2-40B4-BE49-F238E27FC236}">
                <a16:creationId xmlns:a16="http://schemas.microsoft.com/office/drawing/2014/main" id="{8BAFB6AF-0399-BE95-0439-62452B3D15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633BF1-9F6F-9CD6-4492-41A26F09E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136580-854E-2988-B24E-B68CC4BCB6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/>
              <a:t>Land-hydro@groupcls.com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F06F997A-6283-654D-ABFA-00D0D24662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8864" y="2203939"/>
            <a:ext cx="5099538" cy="318721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/>
              <a:t>Chef de projet : Matthias ALBANESE</a:t>
            </a:r>
          </a:p>
          <a:p>
            <a:pPr marL="355600" lvl="2" indent="-177800">
              <a:spcAft>
                <a:spcPts val="800"/>
              </a:spcAft>
              <a:buClr>
                <a:schemeClr val="accent1"/>
              </a:buClr>
              <a:buFont typeface="Franklin Gothic Book" panose="020B0503020102020204" pitchFamily="34" charset="0"/>
              <a:buChar char="›"/>
            </a:pPr>
            <a:r>
              <a:rPr lang="fr-FR" sz="1600"/>
              <a:t> </a:t>
            </a:r>
            <a:r>
              <a:rPr lang="fr-FR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malbanese@groupcls.com</a:t>
            </a:r>
            <a:r>
              <a:rPr lang="fr-FR" sz="1600"/>
              <a:t>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/>
              <a:t>Responsable de production : Anne COLLIEZ</a:t>
            </a:r>
          </a:p>
          <a:p>
            <a:pPr marL="355600" lvl="2" indent="-177800">
              <a:spcAft>
                <a:spcPts val="800"/>
              </a:spcAft>
              <a:buClr>
                <a:schemeClr val="accent1"/>
              </a:buClr>
              <a:buFont typeface="Franklin Gothic Book" panose="020B0503020102020204" pitchFamily="34" charset="0"/>
              <a:buChar char="›"/>
            </a:pPr>
            <a:r>
              <a:rPr lang="fr-FR" sz="16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acolliez@groupcls.com</a:t>
            </a:r>
            <a:r>
              <a:rPr lang="fr-FR" sz="160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/>
              <a:t>Relai commercial : Anaïs TEISSONNIER</a:t>
            </a:r>
          </a:p>
          <a:p>
            <a:pPr marL="355600" lvl="2" indent="-177800">
              <a:spcAft>
                <a:spcPts val="800"/>
              </a:spcAft>
              <a:buClr>
                <a:schemeClr val="accent1"/>
              </a:buClr>
              <a:buFont typeface="Franklin Gothic Book" panose="020B0503020102020204" pitchFamily="34" charset="0"/>
              <a:buChar char="›"/>
            </a:pPr>
            <a:r>
              <a:rPr lang="fr-FR" sz="16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ateissonnier@groupcls.com</a:t>
            </a:r>
            <a:r>
              <a:rPr lang="fr-FR" sz="1600"/>
              <a:t>  – 07 64 87 59 38</a:t>
            </a:r>
          </a:p>
        </p:txBody>
      </p:sp>
    </p:spTree>
    <p:extLst>
      <p:ext uri="{BB962C8B-B14F-4D97-AF65-F5344CB8AC3E}">
        <p14:creationId xmlns:p14="http://schemas.microsoft.com/office/powerpoint/2010/main" val="3929882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788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F4FE949C-79E5-7C6F-BAB1-56C3328A8B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290" r="23290"/>
          <a:stretch/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5838EE-71BA-AF8A-B6BF-B085A78243DD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/>
        <p:txBody>
          <a:bodyPr/>
          <a:lstStyle/>
          <a:p>
            <a:r>
              <a:rPr lang="fr-FR"/>
              <a:t>UMC OCS Grand Est privilégié :</a:t>
            </a:r>
          </a:p>
          <a:p>
            <a:r>
              <a:rPr lang="fr-FR"/>
              <a:t>- Bati 50m²</a:t>
            </a:r>
          </a:p>
          <a:p>
            <a:r>
              <a:rPr lang="fr-FR"/>
              <a:t>- Imperméable non bâti 250m²</a:t>
            </a:r>
          </a:p>
          <a:p>
            <a:r>
              <a:rPr lang="fr-FR"/>
              <a:t>- Perméable 250 m²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004E3C-E388-B1A5-1596-917E9DA592EB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/>
        <p:txBody>
          <a:bodyPr/>
          <a:lstStyle/>
          <a:p>
            <a:r>
              <a:rPr lang="fr-FR"/>
              <a:t>Précision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805D00-DFD0-A271-131F-FE31541D46CE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/>
        <p:txBody>
          <a:bodyPr/>
          <a:lstStyle/>
          <a:p>
            <a:r>
              <a:rPr lang="fr-FR" sz="1400"/>
              <a:t>Garder la qualité de la base OCS Grand EST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1A9DC92-0861-D2AC-93A4-32096F95097F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8500265" y="3288869"/>
            <a:ext cx="2973978" cy="286232"/>
          </a:xfrm>
        </p:spPr>
        <p:txBody>
          <a:bodyPr/>
          <a:lstStyle/>
          <a:p>
            <a:r>
              <a:rPr lang="fr-FR"/>
              <a:t>Cas Particulier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F034795-E57C-9AA9-EBA0-46311B5FAF47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439960" y="3575101"/>
            <a:ext cx="3360154" cy="2199728"/>
          </a:xfrm>
        </p:spPr>
        <p:txBody>
          <a:bodyPr/>
          <a:lstStyle/>
          <a:p>
            <a:pPr marL="0" indent="0">
              <a:buNone/>
            </a:pPr>
            <a:r>
              <a:rPr lang="fr-FR" sz="1400"/>
              <a:t>Boisement en ville :</a:t>
            </a:r>
          </a:p>
          <a:p>
            <a:endParaRPr lang="fr-FR" sz="1400"/>
          </a:p>
          <a:p>
            <a:r>
              <a:rPr lang="fr-FR" sz="1400"/>
              <a:t>- UMC CS : 250m² </a:t>
            </a:r>
          </a:p>
          <a:p>
            <a:r>
              <a:rPr lang="fr-FR" sz="1400"/>
              <a:t>- UMC LCR : 2500m²</a:t>
            </a:r>
          </a:p>
          <a:p>
            <a:endParaRPr lang="fr-FR" sz="1400"/>
          </a:p>
          <a:p>
            <a:pPr marL="0" indent="0">
              <a:buNone/>
            </a:pPr>
            <a:r>
              <a:rPr lang="fr-FR" sz="1400">
                <a:effectLst/>
              </a:rPr>
              <a:t> Bassins artificiels </a:t>
            </a:r>
          </a:p>
          <a:p>
            <a:pPr marL="500063" lvl="1" indent="-285750">
              <a:buFontTx/>
              <a:buChar char="-"/>
            </a:pPr>
            <a:r>
              <a:rPr lang="fr-FR" sz="1400">
                <a:effectLst/>
              </a:rPr>
              <a:t>&lt; 5000m² = &gt; LCR = 2 et CS = CS1.1.1.2 – Surfaces imperméable non bâtis</a:t>
            </a:r>
          </a:p>
          <a:p>
            <a:pPr marL="500063" lvl="1" indent="-285750">
              <a:buFontTx/>
              <a:buChar char="-"/>
            </a:pPr>
            <a:r>
              <a:rPr lang="fr-FR" sz="1400"/>
              <a:t>&gt;</a:t>
            </a:r>
            <a:r>
              <a:rPr lang="fr-FR" sz="1400">
                <a:effectLst/>
              </a:rPr>
              <a:t> 5000m² = &gt; LCR = 6 et CS = CS1.2.2 – Surfaces en eau</a:t>
            </a:r>
            <a:endParaRPr lang="fr-FR" sz="14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00063" lvl="1" indent="-285750">
              <a:buFontTx/>
              <a:buChar char="-"/>
            </a:pPr>
            <a:endParaRPr lang="fr-FR" sz="140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400"/>
          </a:p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060981A-B45D-C94F-AC55-9A675E9D753F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83153B5-923A-1A10-2A1E-4F23E1783B80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8240868" y="3379557"/>
            <a:ext cx="36000" cy="756000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DA7E08A-7F57-6437-028E-CBFB8C0FB63B}"/>
              </a:ext>
            </a:extLst>
          </p:cNvPr>
          <p:cNvSpPr txBox="1">
            <a:spLocks/>
          </p:cNvSpPr>
          <p:nvPr/>
        </p:nvSpPr>
        <p:spPr>
          <a:xfrm>
            <a:off x="618689" y="205690"/>
            <a:ext cx="11099814" cy="690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Correspondance niv5/CS_IGN/LCR – UMC anticipation</a:t>
            </a:r>
          </a:p>
        </p:txBody>
      </p:sp>
      <p:pic>
        <p:nvPicPr>
          <p:cNvPr id="2" name="Image 1">
            <a:hlinkClick r:id="rId4" action="ppaction://hlinksldjump"/>
            <a:extLst>
              <a:ext uri="{FF2B5EF4-FFF2-40B4-BE49-F238E27FC236}">
                <a16:creationId xmlns:a16="http://schemas.microsoft.com/office/drawing/2014/main" id="{20D0A76A-D247-BFCD-CBDF-36FAEA7DEF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38719" y="5523109"/>
            <a:ext cx="1702149" cy="162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63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CD2A1E46-F554-7365-A964-8E704257EA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5" y="206375"/>
            <a:ext cx="6884988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Correspondance niv5/CS/LCR – Application et méthode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2DB1AC-4B41-9E30-8FFA-8F8A8DC72238}"/>
              </a:ext>
            </a:extLst>
          </p:cNvPr>
          <p:cNvSpPr txBox="1"/>
          <p:nvPr/>
        </p:nvSpPr>
        <p:spPr>
          <a:xfrm>
            <a:off x="169682" y="2253616"/>
            <a:ext cx="5926318" cy="3177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Les postes CS2.1.1 (</a:t>
            </a:r>
            <a:r>
              <a:rPr lang="fr-FR" sz="16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Formation arborée avec usage résidentiel, de production secondaire ou tertiaire, ou d'infrastructures) ont été détectés à partir de 250m².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60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Développé en amont : </a:t>
            </a:r>
            <a:r>
              <a:rPr lang="fr-FR" sz="16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respecter les seuils du dernier décret ZAN, ces espaces ont été identifiés avec le poste 10 LCR (Espaces végétalisés non artificialisés) quand elles étaient supérieures à 2500m². En dessous de ce seuil les champs LCR sont renseignés comme :</a:t>
            </a:r>
            <a:endParaRPr lang="fr-FR" sz="16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6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Niveau 5 = 2 =&gt; LCR = 2 (surfaces imperméables)</a:t>
            </a:r>
          </a:p>
          <a:p>
            <a:pPr marL="342900" lvl="0" indent="-342900" algn="just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6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Niveau 5 = 3 =&gt; LCR = 4 (surfaces perméables  couvertes par une végétation herbacée)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1D07DBDA-3A67-8A9D-16BD-694FFCD1F138}"/>
              </a:ext>
            </a:extLst>
          </p:cNvPr>
          <p:cNvSpPr txBox="1">
            <a:spLocks/>
          </p:cNvSpPr>
          <p:nvPr/>
        </p:nvSpPr>
        <p:spPr>
          <a:xfrm>
            <a:off x="379882" y="1421513"/>
            <a:ext cx="5127826" cy="578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4625" indent="-1746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Franklin Gothic Book" panose="020B0503020102020204" pitchFamily="34" charset="0"/>
              <a:buChar char=" "/>
              <a:defRPr lang="fr-FR" sz="2400" b="1" kern="1200" spc="150" baseline="0" dirty="0" smtClean="0">
                <a:solidFill>
                  <a:schemeClr val="accent3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2619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None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449263" indent="-1873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Franklin Gothic Book" panose="020B0503020102020204" pitchFamily="34" charset="0"/>
              <a:buChar char="›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6238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Franklin Gothic Book" panose="020B0503020102020204" pitchFamily="34" charset="0"/>
              <a:buChar char="•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812800" indent="-1889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venir LT Std 65 Medium" panose="020B0603020203020204" pitchFamily="34" charset="0"/>
              <a:buChar char="-"/>
              <a:defRPr sz="1400" kern="1200">
                <a:solidFill>
                  <a:schemeClr val="accent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Exemple de pontage – Requêtes SQL</a:t>
            </a:r>
          </a:p>
        </p:txBody>
      </p:sp>
      <p:pic>
        <p:nvPicPr>
          <p:cNvPr id="18" name="Espace réservé pour une image  17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4B5F613F-86C3-3298-944B-970AE62186F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r="146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3836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F4A2D7-DA99-ED0E-5CA2-24A415862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26483" y="3429001"/>
            <a:ext cx="4313763" cy="3091026"/>
          </a:xfrm>
        </p:spPr>
        <p:txBody>
          <a:bodyPr/>
          <a:lstStyle/>
          <a:p>
            <a:r>
              <a:rPr lang="fr-FR"/>
              <a:t>Explication des variantes :</a:t>
            </a:r>
          </a:p>
          <a:p>
            <a:pPr marL="342900" indent="-342900">
              <a:buFontTx/>
              <a:buChar char="-"/>
            </a:pPr>
            <a:r>
              <a:rPr lang="fr-FR"/>
              <a:t>CS211 &lt; 2500m² Le poste récupère le LCR lié au niveau 5 de nomenclature</a:t>
            </a:r>
          </a:p>
          <a:p>
            <a:pPr marL="342900" indent="-342900">
              <a:buFontTx/>
              <a:buChar char="-"/>
            </a:pPr>
            <a:r>
              <a:rPr lang="fr-FR"/>
              <a:t>Poste LCR CS211 pouvant être représenté à la fois par du LCR10 (Boisement en ville et/ou parcs urbains) et autres LCR (si CS211 &lt; 2500m² ou CS211 &gt; 2500m²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D463F74-AEF3-034A-70D6-BC1E52855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24" y="206375"/>
            <a:ext cx="10645506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15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Tableau de correspondance – Description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B2C941-702B-C557-0AC4-DE81A2A4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24" y="1121535"/>
            <a:ext cx="7786541" cy="21148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32C74-1A78-F474-58EA-448B30FBD15E}"/>
              </a:ext>
            </a:extLst>
          </p:cNvPr>
          <p:cNvSpPr/>
          <p:nvPr/>
        </p:nvSpPr>
        <p:spPr>
          <a:xfrm>
            <a:off x="7739406" y="1121535"/>
            <a:ext cx="1847654" cy="9240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A5DAD-04D2-652D-34A1-672AD66E6A5E}"/>
              </a:ext>
            </a:extLst>
          </p:cNvPr>
          <p:cNvSpPr/>
          <p:nvPr/>
        </p:nvSpPr>
        <p:spPr>
          <a:xfrm>
            <a:off x="263949" y="3855563"/>
            <a:ext cx="6627045" cy="232842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5DBC52-9B34-1E71-B6EE-7FED9B2F6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4040688"/>
            <a:ext cx="6302212" cy="1928477"/>
          </a:xfrm>
          <a:prstGeom prst="rect">
            <a:avLst/>
          </a:prstGeom>
        </p:spPr>
      </p:pic>
      <p:pic>
        <p:nvPicPr>
          <p:cNvPr id="2" name="Image 1">
            <a:hlinkClick r:id="rId5" action="ppaction://hlinksldjump"/>
            <a:extLst>
              <a:ext uri="{FF2B5EF4-FFF2-40B4-BE49-F238E27FC236}">
                <a16:creationId xmlns:a16="http://schemas.microsoft.com/office/drawing/2014/main" id="{68157174-F858-9AF2-8C89-9358E61654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21801" y="-281604"/>
            <a:ext cx="1702149" cy="162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2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D2E7B7A-FFDD-6C4C-2CF2-3ADE466B11E0}"/>
              </a:ext>
            </a:extLst>
          </p:cNvPr>
          <p:cNvSpPr txBox="1"/>
          <p:nvPr/>
        </p:nvSpPr>
        <p:spPr>
          <a:xfrm>
            <a:off x="51549" y="6448833"/>
            <a:ext cx="661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>
                <a:solidFill>
                  <a:schemeClr val="bg2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22/03/2024 - COTECH Elargi OCS Grand Est - CLS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01A270-5EE7-E921-2345-2B5BCE53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  <a:p>
            <a:r>
              <a:rPr lang="fr-FR"/>
              <a:t>Cheminement technique</a:t>
            </a:r>
          </a:p>
          <a:p>
            <a:pPr lvl="1"/>
            <a:r>
              <a:rPr lang="fr-FR"/>
              <a:t>Objectifs</a:t>
            </a:r>
          </a:p>
          <a:p>
            <a:pPr lvl="1"/>
            <a:r>
              <a:rPr lang="fr-FR"/>
              <a:t>Etape concernée</a:t>
            </a:r>
          </a:p>
          <a:p>
            <a:pPr lvl="1"/>
            <a:r>
              <a:rPr lang="fr-FR"/>
              <a:t>Reprise des millésimes 2019 et 2010 pour répondre à la LCR</a:t>
            </a:r>
          </a:p>
          <a:p>
            <a:pPr lvl="1"/>
            <a:r>
              <a:rPr lang="fr-FR"/>
              <a:t>Intégration du champ CS_IGN</a:t>
            </a:r>
          </a:p>
          <a:p>
            <a:r>
              <a:rPr lang="fr-FR"/>
              <a:t>Correspondance niv5/CS_IGN/LCR</a:t>
            </a:r>
          </a:p>
          <a:p>
            <a:pPr lvl="1"/>
            <a:r>
              <a:rPr lang="fr-FR"/>
              <a:t>Correspondance CS_IGN/LCR</a:t>
            </a:r>
          </a:p>
          <a:p>
            <a:pPr lvl="1"/>
            <a:r>
              <a:rPr lang="fr-FR"/>
              <a:t>Particularité nomenclature IGN</a:t>
            </a:r>
          </a:p>
          <a:p>
            <a:pPr lvl="1"/>
            <a:r>
              <a:rPr lang="fr-FR"/>
              <a:t>Anticipation UMC</a:t>
            </a:r>
          </a:p>
          <a:p>
            <a:pPr lvl="1"/>
            <a:r>
              <a:rPr lang="fr-FR"/>
              <a:t>Méthodologie et application</a:t>
            </a:r>
          </a:p>
          <a:p>
            <a:r>
              <a:rPr lang="fr-FR"/>
              <a:t>Tableau de correspondance</a:t>
            </a:r>
          </a:p>
          <a:p>
            <a:pPr lvl="1"/>
            <a:r>
              <a:rPr lang="fr-FR"/>
              <a:t>Description</a:t>
            </a:r>
          </a:p>
          <a:p>
            <a:pPr lvl="1"/>
            <a:r>
              <a:rPr lang="fr-FR"/>
              <a:t>Garantie de qualité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E93D15-964A-4ADD-89CD-566C5DD4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Ordre du jour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F7997A9B-C771-A5D5-FE90-8CF85A7E23B9}"/>
              </a:ext>
            </a:extLst>
          </p:cNvPr>
          <p:cNvSpPr txBox="1">
            <a:spLocks/>
          </p:cNvSpPr>
          <p:nvPr/>
        </p:nvSpPr>
        <p:spPr>
          <a:xfrm>
            <a:off x="473497" y="896367"/>
            <a:ext cx="6587179" cy="57559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150" lvl="2" indent="-285750"/>
            <a:endParaRPr lang="fr-FR" sz="1200" i="1">
              <a:latin typeface="Franklin Gothic Book" panose="020B0503020102020204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242447-CBF4-85F4-2239-3043E0F3C3BA}"/>
              </a:ext>
            </a:extLst>
          </p:cNvPr>
          <p:cNvSpPr txBox="1"/>
          <p:nvPr/>
        </p:nvSpPr>
        <p:spPr>
          <a:xfrm>
            <a:off x="618689" y="5069081"/>
            <a:ext cx="893121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fr-FR" sz="1400">
                <a:solidFill>
                  <a:schemeClr val="accent4">
                    <a:lumMod val="75000"/>
                  </a:schemeClr>
                </a:solidFill>
              </a:rPr>
              <a:t>Pour une meilleure compréhension, nous parlerons ici de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OCS : Occupation du sol de la région Grand 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OCS Grand Est = OCS de la région Grand 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OCS GE IGN = OCS à Grande Echelle, servant de référentiel national, produite par l’IGN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ZAN : Zéro artificialisation nette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LCR : Loi climat et résilience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Nomenclature LCR ou nomenclature ZAN : nomenclature du Décret n° 2023-1096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US : usage /// CS : couverture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accent4">
                    <a:lumMod val="75000"/>
                  </a:schemeClr>
                </a:solidFill>
                <a:latin typeface="Franklin Gothic Book" panose="020B0503020102020204"/>
              </a:rPr>
              <a:t>PIAO : photo-interprétation assistée par ordinateur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200">
              <a:solidFill>
                <a:schemeClr val="accent4">
                  <a:lumMod val="75000"/>
                </a:schemeClr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9516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D4C177-F30E-A3EC-F859-36443AE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</a:t>
            </a:r>
          </a:p>
        </p:txBody>
      </p:sp>
      <p:pic>
        <p:nvPicPr>
          <p:cNvPr id="11" name="Espace réservé pour une image  10" descr="Fourche sur une route de forêt rurale">
            <a:extLst>
              <a:ext uri="{FF2B5EF4-FFF2-40B4-BE49-F238E27FC236}">
                <a16:creationId xmlns:a16="http://schemas.microsoft.com/office/drawing/2014/main" id="{1C901800-21B4-98E6-3429-6140485CE3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7" b="25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1174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93D15-964A-4ADD-89CD-566C5DD4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Objectifs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624B63-8923-3A37-322C-3D4667B45864}"/>
              </a:ext>
            </a:extLst>
          </p:cNvPr>
          <p:cNvSpPr txBox="1"/>
          <p:nvPr/>
        </p:nvSpPr>
        <p:spPr>
          <a:xfrm>
            <a:off x="492944" y="1427286"/>
            <a:ext cx="11206112" cy="3080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</a:pPr>
            <a:r>
              <a:rPr lang="fr-FR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Trois étapes de production pour répondre aux spécifications du projet :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</a:pPr>
            <a:endParaRPr lang="fr-FR" sz="2400" dirty="0">
              <a:solidFill>
                <a:schemeClr val="accent4">
                  <a:lumMod val="75000"/>
                </a:schemeClr>
              </a:solidFill>
              <a:latin typeface="Franklin Gothic Book" panose="020B0503020102020204"/>
            </a:endParaRPr>
          </a:p>
          <a:p>
            <a:pPr marL="342900" lvl="0" indent="-342900" algn="just">
              <a:lnSpc>
                <a:spcPct val="107000"/>
              </a:lnSpc>
              <a:buFont typeface="Franklin Gothic Book" panose="020B0503020102020204" pitchFamily="34" charset="0"/>
              <a:buChar char="-"/>
            </a:pPr>
            <a:r>
              <a:rPr lang="fr-FR" sz="1800" dirty="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Mise à niveau de la base 2018/19 et 2010 sur les zones militaires </a:t>
            </a:r>
          </a:p>
          <a:p>
            <a:pPr marL="342900" lvl="0" indent="-342900" algn="just">
              <a:lnSpc>
                <a:spcPct val="107000"/>
              </a:lnSpc>
              <a:buFont typeface="Franklin Gothic Book" panose="020B0503020102020204" pitchFamily="34" charset="0"/>
              <a:buChar char="-"/>
            </a:pPr>
            <a:endParaRPr lang="fr-FR" dirty="0">
              <a:latin typeface="Franklin Gothic Book" panose="020B05030201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Franklin Gothic Book" panose="020B0503020102020204" pitchFamily="34" charset="0"/>
              <a:buChar char="-"/>
            </a:pPr>
            <a:r>
              <a:rPr lang="fr-FR" sz="1800" dirty="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Mise à niveau de la base 2018/19 et 2010: ajout d’un champ attributaire dédié à la nomenclature du décret ZAN (Appelé ici LCR (Loi Climat et résilience) et d’un champ dédié aux postes « couvertures » de la nomenclature OCS GE</a:t>
            </a:r>
          </a:p>
          <a:p>
            <a:pPr marL="342900" lvl="0" indent="-342900" algn="just">
              <a:lnSpc>
                <a:spcPct val="107000"/>
              </a:lnSpc>
              <a:buFont typeface="Franklin Gothic Book" panose="020B0503020102020204" pitchFamily="34" charset="0"/>
              <a:buChar char="-"/>
            </a:pPr>
            <a:endParaRPr lang="fr-FR" sz="1800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-"/>
            </a:pPr>
            <a:r>
              <a:rPr lang="fr-FR" sz="1800" dirty="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Mise à jour de la base OCS Grand Est 2021/2022 pour l’ensemble de la région Grand Est. </a:t>
            </a:r>
            <a:endParaRPr lang="fr-FR" sz="1800" dirty="0">
              <a:solidFill>
                <a:schemeClr val="accent6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2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93D15-964A-4ADD-89CD-566C5DD4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Objectifs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04F22D-6AAD-3A25-3B19-206F1DDF20CD}"/>
              </a:ext>
            </a:extLst>
          </p:cNvPr>
          <p:cNvSpPr txBox="1"/>
          <p:nvPr/>
        </p:nvSpPr>
        <p:spPr>
          <a:xfrm>
            <a:off x="492944" y="1427286"/>
            <a:ext cx="11206112" cy="3080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</a:pPr>
            <a:r>
              <a:rPr lang="fr-FR" dirty="0">
                <a:solidFill>
                  <a:schemeClr val="accent6"/>
                </a:solidFill>
                <a:latin typeface="Franklin Gothic Book" panose="020B0503020102020204" pitchFamily="34" charset="0"/>
              </a:rPr>
              <a:t>Trois étapes de production pour répondre aux spécifications du projet :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</a:pPr>
            <a:endParaRPr lang="fr-FR" sz="2400" dirty="0">
              <a:solidFill>
                <a:schemeClr val="accent4">
                  <a:lumMod val="75000"/>
                </a:schemeClr>
              </a:solidFill>
              <a:latin typeface="Franklin Gothic Book" panose="020B0503020102020204"/>
            </a:endParaRPr>
          </a:p>
          <a:p>
            <a:pPr marL="342900" lvl="0" indent="-342900" algn="just">
              <a:lnSpc>
                <a:spcPct val="107000"/>
              </a:lnSpc>
              <a:buFont typeface="Franklin Gothic Book" panose="020B0503020102020204" pitchFamily="34" charset="0"/>
              <a:buChar char="-"/>
            </a:pPr>
            <a:r>
              <a:rPr lang="fr-FR" dirty="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Mise à niveau de la base 2018/19 et 2010 sur les zones militaires </a:t>
            </a:r>
          </a:p>
          <a:p>
            <a:pPr marL="342900" lvl="0" indent="-342900" algn="just">
              <a:lnSpc>
                <a:spcPct val="107000"/>
              </a:lnSpc>
              <a:buFont typeface="Franklin Gothic Book" panose="020B0503020102020204" pitchFamily="34" charset="0"/>
              <a:buChar char="-"/>
            </a:pPr>
            <a:endParaRPr lang="fr-FR" dirty="0">
              <a:latin typeface="Franklin Gothic Book" panose="020B0503020102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Franklin Gothic Book" panose="020B0503020102020204" pitchFamily="34" charset="0"/>
              <a:buChar char="-"/>
            </a:pPr>
            <a:r>
              <a:rPr lang="fr-FR" dirty="0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Mise à niveau de la base 2018/19 et 2010 : ajout d’un champ attributaire dédié à la nomenclature du décret ZAN (Appelé ici LCR (Loi Climat et résilience) et d’un champ dédié aux postes « couvertures » de la nomenclature OCS GE,</a:t>
            </a:r>
          </a:p>
          <a:p>
            <a:pPr marL="342900" lvl="0" indent="-342900" algn="just">
              <a:lnSpc>
                <a:spcPct val="107000"/>
              </a:lnSpc>
              <a:buFont typeface="Franklin Gothic Book" panose="020B0503020102020204" pitchFamily="34" charset="0"/>
              <a:buChar char="-"/>
            </a:pPr>
            <a:endParaRPr lang="fr-FR" dirty="0"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Franklin Gothic Book" panose="020B0503020102020204" pitchFamily="34" charset="0"/>
              <a:buChar char="-"/>
            </a:pPr>
            <a:r>
              <a:rPr lang="fr-FR" dirty="0">
                <a:solidFill>
                  <a:schemeClr val="accent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Mise à jour de la base OCS Grand Est 2021/2022 pour l’ensemble de la région Grand Est. </a:t>
            </a:r>
            <a:endParaRPr lang="fr-FR" dirty="0">
              <a:solidFill>
                <a:schemeClr val="accent6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45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935318-CDCB-BB4E-BF1F-9F99F9949E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658730" y="3724248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13C45B-04C2-D812-F5BD-E129BC36B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04717" y="3724248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14DE12-6F7D-03AD-B910-6FDEAAF51A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11557" y="3710600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0CFCFE-1415-685F-1E0E-E42AD75027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21259" y="3032716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A6E3F14-DBEF-EB1C-4492-7F37CB5194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03127" y="3032716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35099E1-AB87-DD35-0446-AFA190F900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329671" y="3032716"/>
            <a:ext cx="0" cy="490204"/>
          </a:xfrm>
        </p:spPr>
        <p:txBody>
          <a:bodyPr/>
          <a:lstStyle/>
          <a:p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E31E3FC-FE32-6613-60C1-21FD35FE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Cheminement technique – Etapes concernées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2CA8C4C-0AA8-A819-0501-539F56C0F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1259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5F9A305-05A6-53AC-1E7D-3570A25ED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731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F0AF7A5-32E9-B51B-33D0-1FE842938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3128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9BB3EAC-9D28-C579-ED81-A777B6B80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4718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19DE681-AF55-FEF8-A344-77280B91F5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9672" y="3530600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D40D80E-2FD9-3363-1F71-86E1427B5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21558" y="3516952"/>
            <a:ext cx="180000" cy="180000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2506D26-571B-5CF4-D25B-CA41ADD269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984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2">
                    <a:lumMod val="75000"/>
                  </a:schemeClr>
                </a:solidFill>
                <a:latin typeface="Franklin Gothic Book" panose="020B0503020102020204" charset="0"/>
              </a:rPr>
              <a:t>Mise en place du projet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Réunion de démarrage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Téléchargement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Interfaces de production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CBC07E5-44B4-E23D-DDE1-DA137A4587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3456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1">
                    <a:lumMod val="75000"/>
                  </a:schemeClr>
                </a:solidFill>
                <a:latin typeface="Franklin Gothic Book" panose="020B0503020102020204" charset="0"/>
              </a:rPr>
              <a:t>Traitement amont des données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Traitement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Contrôle qualité</a:t>
            </a:r>
          </a:p>
          <a:p>
            <a:endParaRPr lang="fr-FR" sz="120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F568D6F6-21DA-D982-C5A6-6A08142F97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67853" y="1934831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 panose="020B0503020102020204" charset="0"/>
              </a:rPr>
              <a:t>Intégration des boisements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Classification équipe Géomatique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Vectorisation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Préparation des bases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CFF5277D-E303-ADFE-DEA1-29B1BD37D8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69443" y="4214452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tx2">
                    <a:lumMod val="75000"/>
                  </a:schemeClr>
                </a:solidFill>
                <a:latin typeface="Franklin Gothic Book" panose="020B0503020102020204" charset="0"/>
              </a:rPr>
              <a:t>Production des zones tests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Test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CQ COTECH/CQE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Reprises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52B5DF2-20CE-5B35-9849-17CB27786C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3655" y="1813739"/>
            <a:ext cx="2070549" cy="1101725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fr-FR" b="1">
                <a:solidFill>
                  <a:schemeClr val="accent4">
                    <a:lumMod val="75000"/>
                  </a:schemeClr>
                </a:solidFill>
                <a:latin typeface="Franklin Gothic Book" panose="020B0503020102020204" charset="0"/>
              </a:rPr>
              <a:t>Production</a:t>
            </a:r>
            <a:endParaRPr lang="fr-FR" sz="1400" b="1">
              <a:solidFill>
                <a:schemeClr val="accent4">
                  <a:lumMod val="75000"/>
                </a:schemeClr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Zones militaires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LCR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Reprise boisement</a:t>
            </a:r>
          </a:p>
          <a:p>
            <a:pPr marL="171450" indent="-171450">
              <a:buFontTx/>
              <a:buChar char="-"/>
            </a:pPr>
            <a:r>
              <a:rPr lang="fr-FR" sz="1200" b="1">
                <a:latin typeface="Franklin Gothic Book" panose="020B0503020102020204" charset="0"/>
                <a:cs typeface="Arial" panose="020B0604020202020204" pitchFamily="34" charset="0"/>
              </a:rPr>
              <a:t>Mise à jour 2021/2022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93D8F612-C1D2-407E-406C-70FDE1BD360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21451" y="1413679"/>
            <a:ext cx="2070549" cy="1101725"/>
          </a:xfrm>
        </p:spPr>
        <p:txBody>
          <a:bodyPr/>
          <a:lstStyle/>
          <a:p>
            <a:endParaRPr lang="fr-FR" sz="1200" b="1">
              <a:solidFill>
                <a:schemeClr val="accent6">
                  <a:lumMod val="75000"/>
                </a:schemeClr>
              </a:solidFill>
              <a:latin typeface="Franklin Gothic Book" panose="020B0503020102020204" charset="0"/>
            </a:endParaRPr>
          </a:p>
          <a:p>
            <a:pPr fontAlgn="auto">
              <a:spcAft>
                <a:spcPts val="0"/>
              </a:spcAft>
            </a:pPr>
            <a:r>
              <a:rPr lang="fr-FR" b="1">
                <a:solidFill>
                  <a:srgbClr val="002060"/>
                </a:solidFill>
                <a:latin typeface="Franklin Gothic Book" panose="020B0503020102020204" charset="0"/>
              </a:rPr>
              <a:t>Livraison</a:t>
            </a:r>
            <a:endParaRPr lang="fr-FR" sz="1400" b="1">
              <a:solidFill>
                <a:srgbClr val="002060"/>
              </a:solidFill>
              <a:latin typeface="Franklin Gothic Book" panose="020B0503020102020204" charset="0"/>
            </a:endParaRP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Données/rapport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Contrôle qualité</a:t>
            </a:r>
          </a:p>
          <a:p>
            <a:pPr marL="171450" indent="-171450" fontAlgn="auto">
              <a:spcAft>
                <a:spcPts val="0"/>
              </a:spcAft>
              <a:buFontTx/>
              <a:buChar char="-"/>
            </a:pPr>
            <a:r>
              <a:rPr lang="fr-FR" sz="1200" b="1">
                <a:latin typeface="Franklin Gothic Book" panose="020B0503020102020204" charset="0"/>
              </a:rPr>
              <a:t>Livrables</a:t>
            </a:r>
          </a:p>
          <a:p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9CBAF77-C5D7-13C0-2D82-639944A5C894}"/>
              </a:ext>
            </a:extLst>
          </p:cNvPr>
          <p:cNvSpPr txBox="1"/>
          <p:nvPr/>
        </p:nvSpPr>
        <p:spPr>
          <a:xfrm>
            <a:off x="9061021" y="4214452"/>
            <a:ext cx="1081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chemeClr val="accent6">
                    <a:lumMod val="75000"/>
                  </a:schemeClr>
                </a:solidFill>
                <a:latin typeface="Franklin Gothic Book" panose="020B0503020102020204" charset="0"/>
              </a:rPr>
              <a:t>Reprises</a:t>
            </a:r>
            <a:endParaRPr lang="fr-FR" sz="140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FE1DA6E-7E26-4557-50FE-3AFB6A32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15" y="3021160"/>
            <a:ext cx="213378" cy="707197"/>
          </a:xfrm>
          <a:prstGeom prst="rect">
            <a:avLst/>
          </a:prstGeom>
        </p:spPr>
      </p:pic>
      <p:sp>
        <p:nvSpPr>
          <p:cNvPr id="27" name="ZoneTexte 43">
            <a:extLst>
              <a:ext uri="{FF2B5EF4-FFF2-40B4-BE49-F238E27FC236}">
                <a16:creationId xmlns:a16="http://schemas.microsoft.com/office/drawing/2014/main" id="{1AA44A17-0536-000E-8180-CF3C438CE0F5}"/>
              </a:ext>
            </a:extLst>
          </p:cNvPr>
          <p:cNvSpPr txBox="1"/>
          <p:nvPr/>
        </p:nvSpPr>
        <p:spPr bwMode="auto">
          <a:xfrm>
            <a:off x="881936" y="3266494"/>
            <a:ext cx="7496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 panose="020B0503020102020204" charset="0"/>
                <a:cs typeface="+mn-cs"/>
              </a:rPr>
              <a:t>T</a:t>
            </a:r>
          </a:p>
        </p:txBody>
      </p:sp>
      <p:sp>
        <p:nvSpPr>
          <p:cNvPr id="28" name="ZoneTexte 43">
            <a:extLst>
              <a:ext uri="{FF2B5EF4-FFF2-40B4-BE49-F238E27FC236}">
                <a16:creationId xmlns:a16="http://schemas.microsoft.com/office/drawing/2014/main" id="{694652D7-E1F9-22F6-6B2D-4D259FDACAAC}"/>
              </a:ext>
            </a:extLst>
          </p:cNvPr>
          <p:cNvSpPr txBox="1"/>
          <p:nvPr/>
        </p:nvSpPr>
        <p:spPr bwMode="auto">
          <a:xfrm>
            <a:off x="2074902" y="3266494"/>
            <a:ext cx="1232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 panose="020B0503020102020204" charset="0"/>
                <a:cs typeface="+mn-cs"/>
              </a:rPr>
              <a:t>T+1</a:t>
            </a:r>
          </a:p>
        </p:txBody>
      </p:sp>
      <p:sp>
        <p:nvSpPr>
          <p:cNvPr id="29" name="ZoneTexte 43">
            <a:extLst>
              <a:ext uri="{FF2B5EF4-FFF2-40B4-BE49-F238E27FC236}">
                <a16:creationId xmlns:a16="http://schemas.microsoft.com/office/drawing/2014/main" id="{F1BE9452-7081-0A73-D9BF-5650CD497D24}"/>
              </a:ext>
            </a:extLst>
          </p:cNvPr>
          <p:cNvSpPr txBox="1"/>
          <p:nvPr/>
        </p:nvSpPr>
        <p:spPr bwMode="auto">
          <a:xfrm>
            <a:off x="4720270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T+4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0" name="ZoneTexte 43">
            <a:extLst>
              <a:ext uri="{FF2B5EF4-FFF2-40B4-BE49-F238E27FC236}">
                <a16:creationId xmlns:a16="http://schemas.microsoft.com/office/drawing/2014/main" id="{3302D0D5-3057-8544-E416-8FF502CE5436}"/>
              </a:ext>
            </a:extLst>
          </p:cNvPr>
          <p:cNvSpPr txBox="1"/>
          <p:nvPr/>
        </p:nvSpPr>
        <p:spPr bwMode="auto">
          <a:xfrm>
            <a:off x="7881417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T+14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1" name="ZoneTexte 43">
            <a:extLst>
              <a:ext uri="{FF2B5EF4-FFF2-40B4-BE49-F238E27FC236}">
                <a16:creationId xmlns:a16="http://schemas.microsoft.com/office/drawing/2014/main" id="{8F03501F-0D66-9E71-FCDE-4ED19AA0608C}"/>
              </a:ext>
            </a:extLst>
          </p:cNvPr>
          <p:cNvSpPr txBox="1"/>
          <p:nvPr/>
        </p:nvSpPr>
        <p:spPr bwMode="auto">
          <a:xfrm>
            <a:off x="8964391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T+16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2" name="ZoneTexte 43">
            <a:extLst>
              <a:ext uri="{FF2B5EF4-FFF2-40B4-BE49-F238E27FC236}">
                <a16:creationId xmlns:a16="http://schemas.microsoft.com/office/drawing/2014/main" id="{60C69CD8-D6BC-22DA-3BEF-24324E44099F}"/>
              </a:ext>
            </a:extLst>
          </p:cNvPr>
          <p:cNvSpPr txBox="1"/>
          <p:nvPr/>
        </p:nvSpPr>
        <p:spPr bwMode="auto">
          <a:xfrm>
            <a:off x="10828449" y="3266494"/>
            <a:ext cx="10024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T+17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  <p:sp>
        <p:nvSpPr>
          <p:cNvPr id="33" name="ZoneTexte 43">
            <a:extLst>
              <a:ext uri="{FF2B5EF4-FFF2-40B4-BE49-F238E27FC236}">
                <a16:creationId xmlns:a16="http://schemas.microsoft.com/office/drawing/2014/main" id="{ABC2949A-C17D-A969-98BB-CF25EE1DCE11}"/>
              </a:ext>
            </a:extLst>
          </p:cNvPr>
          <p:cNvSpPr txBox="1"/>
          <p:nvPr/>
        </p:nvSpPr>
        <p:spPr bwMode="auto">
          <a:xfrm>
            <a:off x="3279573" y="3266494"/>
            <a:ext cx="8646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>
                <a:solidFill>
                  <a:schemeClr val="accent6"/>
                </a:solidFill>
                <a:latin typeface="Franklin Gothic Book"/>
                <a:cs typeface="+mn-cs"/>
              </a:rPr>
              <a:t>T +2</a:t>
            </a:r>
            <a:endParaRPr lang="fr-FR" sz="1600">
              <a:solidFill>
                <a:schemeClr val="accent6"/>
              </a:solidFill>
              <a:latin typeface="Franklin Gothic Book" panose="020B05030201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6692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3">
      <a:dk1>
        <a:sysClr val="windowText" lastClr="000000"/>
      </a:dk1>
      <a:lt1>
        <a:sysClr val="window" lastClr="FFFFFF"/>
      </a:lt1>
      <a:dk2>
        <a:srgbClr val="F02D42"/>
      </a:dk2>
      <a:lt2>
        <a:srgbClr val="FFFFFF"/>
      </a:lt2>
      <a:accent1>
        <a:srgbClr val="29AEA3"/>
      </a:accent1>
      <a:accent2>
        <a:srgbClr val="0C71A8"/>
      </a:accent2>
      <a:accent3>
        <a:srgbClr val="39CC96"/>
      </a:accent3>
      <a:accent4>
        <a:srgbClr val="1087C9"/>
      </a:accent4>
      <a:accent5>
        <a:srgbClr val="A2CD3A"/>
      </a:accent5>
      <a:accent6>
        <a:srgbClr val="575757"/>
      </a:accent6>
      <a:hlink>
        <a:srgbClr val="FFFFFF"/>
      </a:hlink>
      <a:folHlink>
        <a:srgbClr val="FFFFFF"/>
      </a:folHlink>
    </a:clrScheme>
    <a:fontScheme name="Personnalisé 10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Personnalisé 13">
      <a:dk1>
        <a:sysClr val="windowText" lastClr="000000"/>
      </a:dk1>
      <a:lt1>
        <a:sysClr val="window" lastClr="FFFFFF"/>
      </a:lt1>
      <a:dk2>
        <a:srgbClr val="F02D42"/>
      </a:dk2>
      <a:lt2>
        <a:srgbClr val="FFFFFF"/>
      </a:lt2>
      <a:accent1>
        <a:srgbClr val="29AEA3"/>
      </a:accent1>
      <a:accent2>
        <a:srgbClr val="0C71A8"/>
      </a:accent2>
      <a:accent3>
        <a:srgbClr val="39CC96"/>
      </a:accent3>
      <a:accent4>
        <a:srgbClr val="1087C9"/>
      </a:accent4>
      <a:accent5>
        <a:srgbClr val="A2CD3A"/>
      </a:accent5>
      <a:accent6>
        <a:srgbClr val="575757"/>
      </a:accent6>
      <a:hlink>
        <a:srgbClr val="FFFFFF"/>
      </a:hlink>
      <a:folHlink>
        <a:srgbClr val="FFFFFF"/>
      </a:folHlink>
    </a:clrScheme>
    <a:fontScheme name="Personnalisé 10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que_CLS 2023.pptx" id="{18AAE6AE-3696-4702-BBB0-5EF4C6F82E75}" vid="{1D88BF56-8367-472D-8470-CBE875CF97E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5be5dc-e28d-4400-ada8-00c299e3de6a">
      <Terms xmlns="http://schemas.microsoft.com/office/infopath/2007/PartnerControls"/>
    </lcf76f155ced4ddcb4097134ff3c332f>
    <TaxCatchAll xmlns="2d50ac81-4e92-456d-8f2f-5bfae9a0d37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DDF44404F1484D8FA9E060AED554CB" ma:contentTypeVersion="15" ma:contentTypeDescription="Crée un document." ma:contentTypeScope="" ma:versionID="0a5992908b290c3eac96a83e251396cc">
  <xsd:schema xmlns:xsd="http://www.w3.org/2001/XMLSchema" xmlns:xs="http://www.w3.org/2001/XMLSchema" xmlns:p="http://schemas.microsoft.com/office/2006/metadata/properties" xmlns:ns2="625be5dc-e28d-4400-ada8-00c299e3de6a" xmlns:ns3="2d50ac81-4e92-456d-8f2f-5bfae9a0d371" targetNamespace="http://schemas.microsoft.com/office/2006/metadata/properties" ma:root="true" ma:fieldsID="5345fcfe23bac5a939a34b707c9aa5e6" ns2:_="" ns3:_="">
    <xsd:import namespace="625be5dc-e28d-4400-ada8-00c299e3de6a"/>
    <xsd:import namespace="2d50ac81-4e92-456d-8f2f-5bfae9a0d3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be5dc-e28d-4400-ada8-00c299e3de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fe4fc554-b781-4b05-9a52-aab80bf3a8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0ac81-4e92-456d-8f2f-5bfae9a0d37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1af290c-40a4-42f3-b178-fcddafdf7b22}" ma:internalName="TaxCatchAll" ma:showField="CatchAllData" ma:web="2d50ac81-4e92-456d-8f2f-5bfae9a0d3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LS_template" ma:contentTypeID="0x0101002A34820C9AE38A4B983A019663E0D3BE0100BAA284F6C5DC834A8FDBBFD90766691A" ma:contentTypeVersion="74" ma:contentTypeDescription="" ma:contentTypeScope="" ma:versionID="9d4386a84ca8ee0443d386dacb2b5f72">
  <xsd:schema xmlns:xsd="http://www.w3.org/2001/XMLSchema" xmlns:xs="http://www.w3.org/2001/XMLSchema" xmlns:p="http://schemas.microsoft.com/office/2006/metadata/properties" xmlns:ns1="http://schemas.microsoft.com/sharepoint/v3" xmlns:ns2="d2705f95-620a-466e-a8ca-583198e37008" xmlns:ns3="http://schemas.microsoft.com/sharepoint/v3/fields" targetNamespace="http://schemas.microsoft.com/office/2006/metadata/properties" ma:root="true" ma:fieldsID="1d507e156c8e8f0cb597d95c87322bbb" ns1:_="" ns2:_="" ns3:_="">
    <xsd:import namespace="http://schemas.microsoft.com/sharepoint/v3"/>
    <xsd:import namespace="d2705f95-620a-466e-a8ca-583198e37008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Reference" minOccurs="0"/>
                <xsd:element ref="ns2:Issue_x0020_Date" minOccurs="0"/>
                <xsd:element ref="ns3:_ResourceType" minOccurs="0"/>
                <xsd:element ref="ns2:Issue" minOccurs="0"/>
                <xsd:element ref="ns1:Language" minOccurs="0"/>
                <xsd:element ref="ns2:Confidentiality_x0020_classes" minOccurs="0"/>
                <xsd:element ref="ns1:Compan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2" nillable="true" ma:displayName="Langue" ma:default="Anglais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Hong Kong R.A.S.)"/>
              <xsd:enumeration value="Chinois (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  <xsd:element name="Company" ma:index="14" nillable="true" ma:displayName="Société" ma:internalName="Compan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05f95-620a-466e-a8ca-583198e37008" elementFormDefault="qualified">
    <xsd:import namespace="http://schemas.microsoft.com/office/2006/documentManagement/types"/>
    <xsd:import namespace="http://schemas.microsoft.com/office/infopath/2007/PartnerControls"/>
    <xsd:element name="Reference" ma:index="8" nillable="true" ma:displayName="Reference" ma:internalName="Reference">
      <xsd:simpleType>
        <xsd:restriction base="dms:Text">
          <xsd:maxLength value="255"/>
        </xsd:restriction>
      </xsd:simpleType>
    </xsd:element>
    <xsd:element name="Issue_x0020_Date" ma:index="9" nillable="true" ma:displayName="Issue Date" ma:format="DateOnly" ma:internalName="Issue_x0020_Date">
      <xsd:simpleType>
        <xsd:restriction base="dms:DateTime"/>
      </xsd:simpleType>
    </xsd:element>
    <xsd:element name="Issue" ma:index="11" nillable="true" ma:displayName="Issue" ma:internalName="Issue">
      <xsd:simpleType>
        <xsd:restriction base="dms:Text">
          <xsd:maxLength value="255"/>
        </xsd:restriction>
      </xsd:simpleType>
    </xsd:element>
    <xsd:element name="Confidentiality_x0020_classes" ma:index="13" nillable="true" ma:displayName="Confidentiality level" ma:default="Open/Public/Público" ma:format="Dropdown" ma:internalName="Confidentiality_x0020_classes">
      <xsd:simpleType>
        <xsd:restriction base="dms:Choice">
          <xsd:enumeration value="Open/Public/Público"/>
          <xsd:enumeration value="Internal/Interne/Interno"/>
          <xsd:enumeration value="Limited distribution/Diffusion limitée/Distribución limitada"/>
          <xsd:enumeration value="Confidential CLS/Confidentiel CLS/CLS confidencial"/>
          <xsd:enumeration value="Classified/Classifié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sourceType" ma:index="10" nillable="true" ma:displayName="Type de ressource" ma:description="Jeu de catégories, fonctions, genres ou niveau d'agrégation" ma:internalName="_ResourceTyp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97B657-9D82-427D-85CA-9956AF71E5DD}">
  <ds:schemaRefs>
    <ds:schemaRef ds:uri="d2705f95-620a-466e-a8ca-583198e3700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892A80-40E7-4423-88B9-8449F5A8D7DF}"/>
</file>

<file path=customXml/itemProps3.xml><?xml version="1.0" encoding="utf-8"?>
<ds:datastoreItem xmlns:ds="http://schemas.openxmlformats.org/officeDocument/2006/customXml" ds:itemID="{CF574C5C-402B-4093-8F44-C791E0942E02}"/>
</file>

<file path=customXml/itemProps4.xml><?xml version="1.0" encoding="utf-8"?>
<ds:datastoreItem xmlns:ds="http://schemas.openxmlformats.org/officeDocument/2006/customXml" ds:itemID="{93A41A9B-5657-44EB-9047-5CA793E81E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2455</Words>
  <Application>Microsoft Office PowerPoint</Application>
  <PresentationFormat>Grand écran</PresentationFormat>
  <Paragraphs>511</Paragraphs>
  <Slides>44</Slides>
  <Notes>36</Notes>
  <HiddenSlides>1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55" baseType="lpstr">
      <vt:lpstr>Aptos</vt:lpstr>
      <vt:lpstr>Arial</vt:lpstr>
      <vt:lpstr>Avenir LT Std 65 Medium</vt:lpstr>
      <vt:lpstr>Berthold Akzidenz Grotesk BE</vt:lpstr>
      <vt:lpstr>Calibri</vt:lpstr>
      <vt:lpstr>Franklin Gothic Book</vt:lpstr>
      <vt:lpstr>Franklin Gothic Medium</vt:lpstr>
      <vt:lpstr>Franklin Gothic Medium Cond</vt:lpstr>
      <vt:lpstr>Times New Roman</vt:lpstr>
      <vt:lpstr>Thème Office</vt:lpstr>
      <vt:lpstr>Thème Office</vt:lpstr>
      <vt:lpstr>Présentation PowerPoint</vt:lpstr>
      <vt:lpstr>CLS, une société à mission engagée</vt:lpstr>
      <vt:lpstr>Notre positionnement </vt:lpstr>
      <vt:lpstr>Ordre du jour</vt:lpstr>
      <vt:lpstr>Ordre du jour</vt:lpstr>
      <vt:lpstr>Cheminement technique</vt:lpstr>
      <vt:lpstr>Cheminement Technique – Objectifs</vt:lpstr>
      <vt:lpstr>Cheminement Technique – Objectifs</vt:lpstr>
      <vt:lpstr>Cheminement technique – Etapes concernées</vt:lpstr>
      <vt:lpstr>Cheminement technique – Etapes concernées</vt:lpstr>
      <vt:lpstr>Cheminement technique – Expertise du décret</vt:lpstr>
      <vt:lpstr>Cheminement technique – Reprise de la base historique</vt:lpstr>
      <vt:lpstr>Cheminement technique – Reprise de la base historique</vt:lpstr>
      <vt:lpstr>Cheminement technique – Reprise de la base historique</vt:lpstr>
      <vt:lpstr>Cheminement technique – Reprise de la base historique</vt:lpstr>
      <vt:lpstr>Cheminement technique – Ajustement</vt:lpstr>
      <vt:lpstr>Cheminement technique – Ajustement</vt:lpstr>
      <vt:lpstr>Cheminement technique – Expertise du décret et de ses actualités</vt:lpstr>
      <vt:lpstr>Cheminement technique – Intégration d’un champ « Couvert » type OCS GE </vt:lpstr>
      <vt:lpstr>Cheminement technique – Intégration du champ CS</vt:lpstr>
      <vt:lpstr>Cheminement technique – Etapes concernées</vt:lpstr>
      <vt:lpstr>Cheminement technique – Nouvelle expertise du décret</vt:lpstr>
      <vt:lpstr>Cheminement technique – Nouvelle expertise du décret</vt:lpstr>
      <vt:lpstr>Correspondance niv5/CS/LCR</vt:lpstr>
      <vt:lpstr>Correspondance CS/LCR</vt:lpstr>
      <vt:lpstr>Correspondance CS/LCR</vt:lpstr>
      <vt:lpstr>Présentation PowerPoint</vt:lpstr>
      <vt:lpstr>Correspondance niv5/CS/LCR – UMC </vt:lpstr>
      <vt:lpstr>Présentation PowerPoint</vt:lpstr>
      <vt:lpstr>Présentation PowerPoint</vt:lpstr>
      <vt:lpstr>Tableaux de correspondance</vt:lpstr>
      <vt:lpstr>Tableau de correspondance – Description </vt:lpstr>
      <vt:lpstr>Tableau de correspondance – Description </vt:lpstr>
      <vt:lpstr>Tableau de correspondance – Description </vt:lpstr>
      <vt:lpstr>Tableau de correspondance – Description </vt:lpstr>
      <vt:lpstr>Tableau de correspondance – Description </vt:lpstr>
      <vt:lpstr>Tableau de correspondance – Description </vt:lpstr>
      <vt:lpstr>Tableau de correspondance – Description </vt:lpstr>
      <vt:lpstr>Tableau de correspondance – Garanti de qualité </vt:lpstr>
      <vt:lpstr>Présentation PowerPoint</vt:lpstr>
      <vt:lpstr>Présentation PowerPoint</vt:lpstr>
      <vt:lpstr>Présentation PowerPoint</vt:lpstr>
      <vt:lpstr>Correspondance niv5/CS/LCR – Application et méthode</vt:lpstr>
      <vt:lpstr>Tableau de correspondance – Description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 Burgunder</dc:creator>
  <cp:lastModifiedBy>Colliez Anne</cp:lastModifiedBy>
  <cp:revision>2</cp:revision>
  <dcterms:created xsi:type="dcterms:W3CDTF">2021-01-25T13:56:36Z</dcterms:created>
  <dcterms:modified xsi:type="dcterms:W3CDTF">2024-03-22T00:06:19Z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0x0101002A34820C9AE38A4B983A019663E0D3BE0100BAA284F6C5DC834A8FDBBFD90766691A</vt:lpwstr>
  </property>
  <property fmtid="{D5CDD505-2E9C-101B-9397-08002B2CF9AE}" pid="3" name="SharedWithUsers">
    <vt:lpwstr>1146;#Colliez Anne</vt:lpwstr>
  </property>
</Properties>
</file>